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2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6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5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14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commentAuthors.xml" ContentType="application/vnd.openxmlformats-officedocument.presentationml.commentAuthors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layout2.xml" ContentType="application/vnd.openxmlformats-officedocument.drawingml.diagram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diagrams/colors2.xml" ContentType="application/vnd.openxmlformats-officedocument.drawingml.diagramColors+xml"/>
  <Override PartName="/ppt/diagrams/quickStyle2.xml" ContentType="application/vnd.openxmlformats-officedocument.drawingml.diagramStyle+xml"/>
  <Override PartName="/ppt/diagrams/drawing2.xml" ContentType="application/vnd.ms-office.drawingml.diagramDrawing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notesMasterIdLst>
    <p:notesMasterId r:id="rId29"/>
  </p:notesMasterIdLst>
  <p:sldIdLst>
    <p:sldId id="256" r:id="rId2"/>
    <p:sldId id="293" r:id="rId3"/>
    <p:sldId id="294" r:id="rId4"/>
    <p:sldId id="322" r:id="rId5"/>
    <p:sldId id="329" r:id="rId6"/>
    <p:sldId id="330" r:id="rId7"/>
    <p:sldId id="335" r:id="rId8"/>
    <p:sldId id="331" r:id="rId9"/>
    <p:sldId id="334" r:id="rId10"/>
    <p:sldId id="332" r:id="rId11"/>
    <p:sldId id="336" r:id="rId12"/>
    <p:sldId id="337" r:id="rId13"/>
    <p:sldId id="338" r:id="rId14"/>
    <p:sldId id="333" r:id="rId15"/>
    <p:sldId id="339" r:id="rId16"/>
    <p:sldId id="349" r:id="rId17"/>
    <p:sldId id="351" r:id="rId18"/>
    <p:sldId id="352" r:id="rId19"/>
    <p:sldId id="350" r:id="rId20"/>
    <p:sldId id="340" r:id="rId21"/>
    <p:sldId id="348" r:id="rId22"/>
    <p:sldId id="341" r:id="rId23"/>
    <p:sldId id="344" r:id="rId24"/>
    <p:sldId id="342" r:id="rId25"/>
    <p:sldId id="347" r:id="rId26"/>
    <p:sldId id="343" r:id="rId27"/>
    <p:sldId id="271" r:id="rId28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cueva@itgsolutions.com.pe" initials="j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46F890A9-2807-4EBB-B81D-B2AA78EC7F39}" styleName="Estilo oscuro 2 - Énfasis 5/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1912" autoAdjust="0"/>
    <p:restoredTop sz="94434" autoAdjust="0"/>
  </p:normalViewPr>
  <p:slideViewPr>
    <p:cSldViewPr snapToGrid="0">
      <p:cViewPr>
        <p:scale>
          <a:sx n="60" d="100"/>
          <a:sy n="60" d="100"/>
        </p:scale>
        <p:origin x="-1956" y="-384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26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38" Type="http://schemas.openxmlformats.org/officeDocument/2006/relationships/customXml" Target="../customXml/item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37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Relationship Id="rId35" Type="http://schemas.openxmlformats.org/officeDocument/2006/relationships/customXml" Target="../customXml/item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2175CD-7696-4A8F-8F74-E922122F809D}" type="doc">
      <dgm:prSet loTypeId="urn:microsoft.com/office/officeart/2008/layout/HorizontalMultiLevelHierarchy" loCatId="hierarchy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3CB2D680-E866-4003-9C2F-7D053B2A3C8D}">
      <dgm:prSet phldrT="[Texto]"/>
      <dgm:spPr>
        <a:solidFill>
          <a:srgbClr val="002060"/>
        </a:solidFill>
      </dgm:spPr>
      <dgm:t>
        <a:bodyPr/>
        <a:lstStyle/>
        <a:p>
          <a:r>
            <a:rPr lang="es-PE" dirty="0" smtClean="0"/>
            <a:t>Tipos de Requerimientos</a:t>
          </a:r>
          <a:endParaRPr lang="es-PE" dirty="0"/>
        </a:p>
      </dgm:t>
    </dgm:pt>
    <dgm:pt modelId="{D70A9AAE-610A-4640-A4FF-3E65E9012E37}" type="parTrans" cxnId="{53691495-6DC9-45E3-B4DA-83A24B940385}">
      <dgm:prSet/>
      <dgm:spPr/>
      <dgm:t>
        <a:bodyPr/>
        <a:lstStyle/>
        <a:p>
          <a:endParaRPr lang="es-PE"/>
        </a:p>
      </dgm:t>
    </dgm:pt>
    <dgm:pt modelId="{CD22E525-6F90-492D-9EF8-82DF251BD5DC}" type="sibTrans" cxnId="{53691495-6DC9-45E3-B4DA-83A24B940385}">
      <dgm:prSet/>
      <dgm:spPr/>
      <dgm:t>
        <a:bodyPr/>
        <a:lstStyle/>
        <a:p>
          <a:endParaRPr lang="es-PE"/>
        </a:p>
      </dgm:t>
    </dgm:pt>
    <dgm:pt modelId="{96B15CC4-050F-4468-A1AD-DC46CA5F5F70}">
      <dgm:prSet phldrT="[Texto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s-PE" baseline="0" smtClean="0">
              <a:solidFill>
                <a:schemeClr val="tx1"/>
              </a:solidFill>
            </a:rPr>
            <a:t>Requerimientos de Negocio</a:t>
          </a:r>
          <a:endParaRPr lang="es-PE" baseline="0" dirty="0">
            <a:solidFill>
              <a:schemeClr val="tx1"/>
            </a:solidFill>
          </a:endParaRPr>
        </a:p>
      </dgm:t>
    </dgm:pt>
    <dgm:pt modelId="{AD8AD050-B572-4600-A398-7D18051BE204}" type="parTrans" cxnId="{95AD098E-0BF1-4519-AB00-29CB39DDB08B}">
      <dgm:prSet/>
      <dgm:spPr/>
      <dgm:t>
        <a:bodyPr/>
        <a:lstStyle/>
        <a:p>
          <a:endParaRPr lang="es-PE"/>
        </a:p>
      </dgm:t>
    </dgm:pt>
    <dgm:pt modelId="{6A6E9203-1BE5-4D63-A89B-916477FE46B8}" type="sibTrans" cxnId="{95AD098E-0BF1-4519-AB00-29CB39DDB08B}">
      <dgm:prSet/>
      <dgm:spPr/>
      <dgm:t>
        <a:bodyPr/>
        <a:lstStyle/>
        <a:p>
          <a:endParaRPr lang="es-PE"/>
        </a:p>
      </dgm:t>
    </dgm:pt>
    <dgm:pt modelId="{128B4C21-8807-4983-ADBE-0FCE77220FF8}">
      <dgm:prSet phldrT="[Texto]"/>
      <dgm:spPr/>
      <dgm:t>
        <a:bodyPr/>
        <a:lstStyle/>
        <a:p>
          <a:r>
            <a:rPr lang="es-PE" baseline="0" smtClean="0">
              <a:solidFill>
                <a:schemeClr val="tx1"/>
              </a:solidFill>
            </a:rPr>
            <a:t>Requerimientos de </a:t>
          </a:r>
          <a:r>
            <a:rPr lang="es-PE" smtClean="0">
              <a:solidFill>
                <a:schemeClr val="tx1"/>
              </a:solidFill>
            </a:rPr>
            <a:t>Solución</a:t>
          </a:r>
          <a:endParaRPr lang="es-PE" dirty="0">
            <a:solidFill>
              <a:schemeClr val="tx1"/>
            </a:solidFill>
          </a:endParaRPr>
        </a:p>
      </dgm:t>
    </dgm:pt>
    <dgm:pt modelId="{FD5BA5B7-A33E-45A4-84A5-E9186511E878}" type="parTrans" cxnId="{9BC39466-0673-4139-9D78-D47B15AE76BD}">
      <dgm:prSet/>
      <dgm:spPr/>
      <dgm:t>
        <a:bodyPr/>
        <a:lstStyle/>
        <a:p>
          <a:endParaRPr lang="es-PE"/>
        </a:p>
      </dgm:t>
    </dgm:pt>
    <dgm:pt modelId="{091E8379-2D71-4DA5-8250-68159BDF598F}" type="sibTrans" cxnId="{9BC39466-0673-4139-9D78-D47B15AE76BD}">
      <dgm:prSet/>
      <dgm:spPr/>
      <dgm:t>
        <a:bodyPr/>
        <a:lstStyle/>
        <a:p>
          <a:endParaRPr lang="es-PE"/>
        </a:p>
      </dgm:t>
    </dgm:pt>
    <dgm:pt modelId="{5A92030D-4B65-4FED-B335-EE317573D5B4}">
      <dgm:prSet phldrT="[Texto]"/>
      <dgm:spPr/>
      <dgm:t>
        <a:bodyPr/>
        <a:lstStyle/>
        <a:p>
          <a:r>
            <a:rPr lang="es-PE" dirty="0" smtClean="0">
              <a:solidFill>
                <a:schemeClr val="tx1"/>
              </a:solidFill>
            </a:rPr>
            <a:t>Funcionales</a:t>
          </a:r>
          <a:endParaRPr lang="es-PE" dirty="0">
            <a:solidFill>
              <a:schemeClr val="tx1"/>
            </a:solidFill>
          </a:endParaRPr>
        </a:p>
      </dgm:t>
    </dgm:pt>
    <dgm:pt modelId="{C18489D4-B3FA-479F-9F38-074F92146968}" type="parTrans" cxnId="{AE1C275A-64EF-42EB-ADCA-F7A6DCC39AD2}">
      <dgm:prSet/>
      <dgm:spPr/>
      <dgm:t>
        <a:bodyPr/>
        <a:lstStyle/>
        <a:p>
          <a:endParaRPr lang="es-PE"/>
        </a:p>
      </dgm:t>
    </dgm:pt>
    <dgm:pt modelId="{D7BE7E82-A679-454E-901C-A9B453D40584}" type="sibTrans" cxnId="{AE1C275A-64EF-42EB-ADCA-F7A6DCC39AD2}">
      <dgm:prSet/>
      <dgm:spPr/>
      <dgm:t>
        <a:bodyPr/>
        <a:lstStyle/>
        <a:p>
          <a:endParaRPr lang="es-PE"/>
        </a:p>
      </dgm:t>
    </dgm:pt>
    <dgm:pt modelId="{475CC1AD-39D0-484D-9B44-E02ECF303D90}">
      <dgm:prSet phldrT="[Texto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s-PE" baseline="0" smtClean="0">
              <a:solidFill>
                <a:schemeClr val="tx1"/>
              </a:solidFill>
            </a:rPr>
            <a:t>Requerimientos de Stakeholders  </a:t>
          </a:r>
          <a:endParaRPr lang="es-PE" baseline="0" dirty="0">
            <a:solidFill>
              <a:schemeClr val="tx1"/>
            </a:solidFill>
          </a:endParaRPr>
        </a:p>
      </dgm:t>
    </dgm:pt>
    <dgm:pt modelId="{B1533D07-B4FB-46BC-9AA6-534ED5661E19}" type="parTrans" cxnId="{6BA6240D-3AFA-4B0E-AA96-E70E621746A7}">
      <dgm:prSet/>
      <dgm:spPr/>
      <dgm:t>
        <a:bodyPr/>
        <a:lstStyle/>
        <a:p>
          <a:endParaRPr lang="es-PE"/>
        </a:p>
      </dgm:t>
    </dgm:pt>
    <dgm:pt modelId="{F45B98EC-D79B-45DE-BEA8-AF0DD7A9472F}" type="sibTrans" cxnId="{6BA6240D-3AFA-4B0E-AA96-E70E621746A7}">
      <dgm:prSet/>
      <dgm:spPr/>
      <dgm:t>
        <a:bodyPr/>
        <a:lstStyle/>
        <a:p>
          <a:endParaRPr lang="es-PE"/>
        </a:p>
      </dgm:t>
    </dgm:pt>
    <dgm:pt modelId="{E07F44E9-F68C-4DC8-8487-A837E3BF7470}">
      <dgm:prSet phldrT="[Texto]"/>
      <dgm:spPr/>
      <dgm:t>
        <a:bodyPr/>
        <a:lstStyle/>
        <a:p>
          <a:r>
            <a:rPr lang="es-PE" dirty="0" smtClean="0">
              <a:solidFill>
                <a:schemeClr val="tx1"/>
              </a:solidFill>
            </a:rPr>
            <a:t>No Funcionales</a:t>
          </a:r>
          <a:endParaRPr lang="es-PE" dirty="0">
            <a:solidFill>
              <a:schemeClr val="tx1"/>
            </a:solidFill>
          </a:endParaRPr>
        </a:p>
      </dgm:t>
    </dgm:pt>
    <dgm:pt modelId="{9928C2BB-FF2A-41F0-B3A8-C74CFEF04962}" type="parTrans" cxnId="{90E39DAA-E177-44D0-854C-C60FFB0B9CC3}">
      <dgm:prSet/>
      <dgm:spPr/>
      <dgm:t>
        <a:bodyPr/>
        <a:lstStyle/>
        <a:p>
          <a:endParaRPr lang="es-PE"/>
        </a:p>
      </dgm:t>
    </dgm:pt>
    <dgm:pt modelId="{69E5E1E4-97F5-4F56-BFEA-FDE4A29B64FE}" type="sibTrans" cxnId="{90E39DAA-E177-44D0-854C-C60FFB0B9CC3}">
      <dgm:prSet/>
      <dgm:spPr/>
      <dgm:t>
        <a:bodyPr/>
        <a:lstStyle/>
        <a:p>
          <a:endParaRPr lang="es-PE"/>
        </a:p>
      </dgm:t>
    </dgm:pt>
    <dgm:pt modelId="{F1497CDF-7543-4291-A7EF-A736166189A0}">
      <dgm:prSet phldrT="[Texto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s-PE" baseline="0" dirty="0" smtClean="0">
              <a:solidFill>
                <a:schemeClr val="tx1"/>
              </a:solidFill>
            </a:rPr>
            <a:t>Requerimientos de </a:t>
          </a:r>
          <a:r>
            <a:rPr lang="es-PE" dirty="0" smtClean="0">
              <a:solidFill>
                <a:schemeClr val="tx1"/>
              </a:solidFill>
            </a:rPr>
            <a:t>Transición</a:t>
          </a:r>
          <a:endParaRPr lang="es-PE" dirty="0">
            <a:solidFill>
              <a:schemeClr val="tx1"/>
            </a:solidFill>
          </a:endParaRPr>
        </a:p>
      </dgm:t>
    </dgm:pt>
    <dgm:pt modelId="{800DCCC5-1F05-4767-BB08-8C1FCEC4B801}" type="parTrans" cxnId="{51879B75-0131-4FF3-8B58-FE5D71D2B0CB}">
      <dgm:prSet/>
      <dgm:spPr/>
      <dgm:t>
        <a:bodyPr/>
        <a:lstStyle/>
        <a:p>
          <a:endParaRPr lang="es-PE"/>
        </a:p>
      </dgm:t>
    </dgm:pt>
    <dgm:pt modelId="{64423529-E915-4DF1-9230-8DF245EFC422}" type="sibTrans" cxnId="{51879B75-0131-4FF3-8B58-FE5D71D2B0CB}">
      <dgm:prSet/>
      <dgm:spPr/>
      <dgm:t>
        <a:bodyPr/>
        <a:lstStyle/>
        <a:p>
          <a:endParaRPr lang="es-PE"/>
        </a:p>
      </dgm:t>
    </dgm:pt>
    <dgm:pt modelId="{90C8C769-73CC-4AC7-B165-2AF16F493835}" type="pres">
      <dgm:prSet presAssocID="{FB2175CD-7696-4A8F-8F74-E922122F809D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FF4BFC6-E5C9-4CCA-BE18-E662633B17D6}" type="pres">
      <dgm:prSet presAssocID="{3CB2D680-E866-4003-9C2F-7D053B2A3C8D}" presName="root1" presStyleCnt="0"/>
      <dgm:spPr/>
    </dgm:pt>
    <dgm:pt modelId="{3C532E78-2B7F-4582-88E0-0596318E3C18}" type="pres">
      <dgm:prSet presAssocID="{3CB2D680-E866-4003-9C2F-7D053B2A3C8D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PE"/>
        </a:p>
      </dgm:t>
    </dgm:pt>
    <dgm:pt modelId="{99021492-4AFA-456C-853B-BA8CCAAF5EBC}" type="pres">
      <dgm:prSet presAssocID="{3CB2D680-E866-4003-9C2F-7D053B2A3C8D}" presName="level2hierChild" presStyleCnt="0"/>
      <dgm:spPr/>
    </dgm:pt>
    <dgm:pt modelId="{8C66D4CB-EC92-4BFE-A871-B6EAA472736A}" type="pres">
      <dgm:prSet presAssocID="{AD8AD050-B572-4600-A398-7D18051BE204}" presName="conn2-1" presStyleLbl="parChTrans1D2" presStyleIdx="0" presStyleCnt="4"/>
      <dgm:spPr/>
      <dgm:t>
        <a:bodyPr/>
        <a:lstStyle/>
        <a:p>
          <a:endParaRPr lang="en-US"/>
        </a:p>
      </dgm:t>
    </dgm:pt>
    <dgm:pt modelId="{00EE0A5C-07A9-4721-BC85-CC92B9E5516A}" type="pres">
      <dgm:prSet presAssocID="{AD8AD050-B572-4600-A398-7D18051BE204}" presName="connTx" presStyleLbl="parChTrans1D2" presStyleIdx="0" presStyleCnt="4"/>
      <dgm:spPr/>
      <dgm:t>
        <a:bodyPr/>
        <a:lstStyle/>
        <a:p>
          <a:endParaRPr lang="en-US"/>
        </a:p>
      </dgm:t>
    </dgm:pt>
    <dgm:pt modelId="{662C89E6-CAD3-4FBC-A14D-61FC4C94BFD0}" type="pres">
      <dgm:prSet presAssocID="{96B15CC4-050F-4468-A1AD-DC46CA5F5F70}" presName="root2" presStyleCnt="0"/>
      <dgm:spPr/>
    </dgm:pt>
    <dgm:pt modelId="{8539488D-8A11-4D53-AF3A-AA9ED0EB0931}" type="pres">
      <dgm:prSet presAssocID="{96B15CC4-050F-4468-A1AD-DC46CA5F5F70}" presName="LevelTwoTextNode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s-PE"/>
        </a:p>
      </dgm:t>
    </dgm:pt>
    <dgm:pt modelId="{922F0680-34B2-4457-99F1-C59B517F2892}" type="pres">
      <dgm:prSet presAssocID="{96B15CC4-050F-4468-A1AD-DC46CA5F5F70}" presName="level3hierChild" presStyleCnt="0"/>
      <dgm:spPr/>
    </dgm:pt>
    <dgm:pt modelId="{142474F9-8EBF-4720-8788-F7839B468B8D}" type="pres">
      <dgm:prSet presAssocID="{B1533D07-B4FB-46BC-9AA6-534ED5661E19}" presName="conn2-1" presStyleLbl="parChTrans1D2" presStyleIdx="1" presStyleCnt="4"/>
      <dgm:spPr/>
      <dgm:t>
        <a:bodyPr/>
        <a:lstStyle/>
        <a:p>
          <a:endParaRPr lang="en-US"/>
        </a:p>
      </dgm:t>
    </dgm:pt>
    <dgm:pt modelId="{4932769B-7DEE-43A9-A4B2-B531BCC60702}" type="pres">
      <dgm:prSet presAssocID="{B1533D07-B4FB-46BC-9AA6-534ED5661E19}" presName="connTx" presStyleLbl="parChTrans1D2" presStyleIdx="1" presStyleCnt="4"/>
      <dgm:spPr/>
      <dgm:t>
        <a:bodyPr/>
        <a:lstStyle/>
        <a:p>
          <a:endParaRPr lang="en-US"/>
        </a:p>
      </dgm:t>
    </dgm:pt>
    <dgm:pt modelId="{723207F5-CBD1-4E4F-95E9-AB8272A9B56D}" type="pres">
      <dgm:prSet presAssocID="{475CC1AD-39D0-484D-9B44-E02ECF303D90}" presName="root2" presStyleCnt="0"/>
      <dgm:spPr/>
    </dgm:pt>
    <dgm:pt modelId="{F917B8EC-430F-4983-86E4-ADE8BF41B7B3}" type="pres">
      <dgm:prSet presAssocID="{475CC1AD-39D0-484D-9B44-E02ECF303D90}" presName="LevelTwoTextNode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s-PE"/>
        </a:p>
      </dgm:t>
    </dgm:pt>
    <dgm:pt modelId="{6361A18B-467C-4172-A090-2E6E000D3F52}" type="pres">
      <dgm:prSet presAssocID="{475CC1AD-39D0-484D-9B44-E02ECF303D90}" presName="level3hierChild" presStyleCnt="0"/>
      <dgm:spPr/>
    </dgm:pt>
    <dgm:pt modelId="{BA9A4F0A-3AC4-4BEB-821B-70C52FE856FB}" type="pres">
      <dgm:prSet presAssocID="{FD5BA5B7-A33E-45A4-84A5-E9186511E878}" presName="conn2-1" presStyleLbl="parChTrans1D2" presStyleIdx="2" presStyleCnt="4"/>
      <dgm:spPr/>
      <dgm:t>
        <a:bodyPr/>
        <a:lstStyle/>
        <a:p>
          <a:endParaRPr lang="en-US"/>
        </a:p>
      </dgm:t>
    </dgm:pt>
    <dgm:pt modelId="{13416DED-F1EF-4837-952E-A1ED6ED716F3}" type="pres">
      <dgm:prSet presAssocID="{FD5BA5B7-A33E-45A4-84A5-E9186511E878}" presName="connTx" presStyleLbl="parChTrans1D2" presStyleIdx="2" presStyleCnt="4"/>
      <dgm:spPr/>
      <dgm:t>
        <a:bodyPr/>
        <a:lstStyle/>
        <a:p>
          <a:endParaRPr lang="en-US"/>
        </a:p>
      </dgm:t>
    </dgm:pt>
    <dgm:pt modelId="{C418F4AE-A961-4906-8E39-9E11829FD0E1}" type="pres">
      <dgm:prSet presAssocID="{128B4C21-8807-4983-ADBE-0FCE77220FF8}" presName="root2" presStyleCnt="0"/>
      <dgm:spPr/>
    </dgm:pt>
    <dgm:pt modelId="{C920C01F-BAB2-4FC6-A37D-08F4674E83AA}" type="pres">
      <dgm:prSet presAssocID="{128B4C21-8807-4983-ADBE-0FCE77220FF8}" presName="LevelTwoTextNode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s-PE"/>
        </a:p>
      </dgm:t>
    </dgm:pt>
    <dgm:pt modelId="{1E753084-9F92-4400-B896-1BE5BD3B90C5}" type="pres">
      <dgm:prSet presAssocID="{128B4C21-8807-4983-ADBE-0FCE77220FF8}" presName="level3hierChild" presStyleCnt="0"/>
      <dgm:spPr/>
    </dgm:pt>
    <dgm:pt modelId="{5352DBAE-1B3A-4993-8760-C08A344EC74E}" type="pres">
      <dgm:prSet presAssocID="{C18489D4-B3FA-479F-9F38-074F92146968}" presName="conn2-1" presStyleLbl="parChTrans1D3" presStyleIdx="0" presStyleCnt="2"/>
      <dgm:spPr/>
      <dgm:t>
        <a:bodyPr/>
        <a:lstStyle/>
        <a:p>
          <a:endParaRPr lang="en-US"/>
        </a:p>
      </dgm:t>
    </dgm:pt>
    <dgm:pt modelId="{6E8861FD-1536-4A8C-8094-CE510C94BC8E}" type="pres">
      <dgm:prSet presAssocID="{C18489D4-B3FA-479F-9F38-074F92146968}" presName="connTx" presStyleLbl="parChTrans1D3" presStyleIdx="0" presStyleCnt="2"/>
      <dgm:spPr/>
      <dgm:t>
        <a:bodyPr/>
        <a:lstStyle/>
        <a:p>
          <a:endParaRPr lang="en-US"/>
        </a:p>
      </dgm:t>
    </dgm:pt>
    <dgm:pt modelId="{64399DE0-451E-4074-85BD-9BE6680566EE}" type="pres">
      <dgm:prSet presAssocID="{5A92030D-4B65-4FED-B335-EE317573D5B4}" presName="root2" presStyleCnt="0"/>
      <dgm:spPr/>
    </dgm:pt>
    <dgm:pt modelId="{C39CFFE0-9FEE-4F1D-8828-B00638D62D47}" type="pres">
      <dgm:prSet presAssocID="{5A92030D-4B65-4FED-B335-EE317573D5B4}" presName="LevelTwoTextNod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s-PE"/>
        </a:p>
      </dgm:t>
    </dgm:pt>
    <dgm:pt modelId="{CD8D4E02-A2FC-448B-BB77-832840DACCEA}" type="pres">
      <dgm:prSet presAssocID="{5A92030D-4B65-4FED-B335-EE317573D5B4}" presName="level3hierChild" presStyleCnt="0"/>
      <dgm:spPr/>
    </dgm:pt>
    <dgm:pt modelId="{9229B180-BC79-43A3-AE95-5484F876B605}" type="pres">
      <dgm:prSet presAssocID="{9928C2BB-FF2A-41F0-B3A8-C74CFEF04962}" presName="conn2-1" presStyleLbl="parChTrans1D3" presStyleIdx="1" presStyleCnt="2"/>
      <dgm:spPr/>
      <dgm:t>
        <a:bodyPr/>
        <a:lstStyle/>
        <a:p>
          <a:endParaRPr lang="en-US"/>
        </a:p>
      </dgm:t>
    </dgm:pt>
    <dgm:pt modelId="{6FC1F974-EBC6-42BA-A887-8F7DE28BC657}" type="pres">
      <dgm:prSet presAssocID="{9928C2BB-FF2A-41F0-B3A8-C74CFEF04962}" presName="connTx" presStyleLbl="parChTrans1D3" presStyleIdx="1" presStyleCnt="2"/>
      <dgm:spPr/>
      <dgm:t>
        <a:bodyPr/>
        <a:lstStyle/>
        <a:p>
          <a:endParaRPr lang="en-US"/>
        </a:p>
      </dgm:t>
    </dgm:pt>
    <dgm:pt modelId="{D0B9510E-7E29-4A46-B327-B32C760DE007}" type="pres">
      <dgm:prSet presAssocID="{E07F44E9-F68C-4DC8-8487-A837E3BF7470}" presName="root2" presStyleCnt="0"/>
      <dgm:spPr/>
    </dgm:pt>
    <dgm:pt modelId="{1C23D04B-C544-4584-A281-D16AF6BADB0D}" type="pres">
      <dgm:prSet presAssocID="{E07F44E9-F68C-4DC8-8487-A837E3BF7470}" presName="LevelTwoTextNod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B5FC185-5F84-4681-AA92-EF357166F15D}" type="pres">
      <dgm:prSet presAssocID="{E07F44E9-F68C-4DC8-8487-A837E3BF7470}" presName="level3hierChild" presStyleCnt="0"/>
      <dgm:spPr/>
    </dgm:pt>
    <dgm:pt modelId="{001E417B-432C-47FF-9A9D-3F6E70891335}" type="pres">
      <dgm:prSet presAssocID="{800DCCC5-1F05-4767-BB08-8C1FCEC4B801}" presName="conn2-1" presStyleLbl="parChTrans1D2" presStyleIdx="3" presStyleCnt="4"/>
      <dgm:spPr/>
      <dgm:t>
        <a:bodyPr/>
        <a:lstStyle/>
        <a:p>
          <a:endParaRPr lang="en-US"/>
        </a:p>
      </dgm:t>
    </dgm:pt>
    <dgm:pt modelId="{A03365AD-50AA-485F-814C-7575942BAF56}" type="pres">
      <dgm:prSet presAssocID="{800DCCC5-1F05-4767-BB08-8C1FCEC4B801}" presName="connTx" presStyleLbl="parChTrans1D2" presStyleIdx="3" presStyleCnt="4"/>
      <dgm:spPr/>
      <dgm:t>
        <a:bodyPr/>
        <a:lstStyle/>
        <a:p>
          <a:endParaRPr lang="en-US"/>
        </a:p>
      </dgm:t>
    </dgm:pt>
    <dgm:pt modelId="{2237EB30-1762-46B5-8D2D-9DE084F1DA58}" type="pres">
      <dgm:prSet presAssocID="{F1497CDF-7543-4291-A7EF-A736166189A0}" presName="root2" presStyleCnt="0"/>
      <dgm:spPr/>
    </dgm:pt>
    <dgm:pt modelId="{CBF437E7-E44E-4D8E-8F53-CAC6033840D8}" type="pres">
      <dgm:prSet presAssocID="{F1497CDF-7543-4291-A7EF-A736166189A0}" presName="LevelTwoTextNode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s-PE"/>
        </a:p>
      </dgm:t>
    </dgm:pt>
    <dgm:pt modelId="{2EC7C72D-7CDF-4C10-A8B6-3F32D10054FE}" type="pres">
      <dgm:prSet presAssocID="{F1497CDF-7543-4291-A7EF-A736166189A0}" presName="level3hierChild" presStyleCnt="0"/>
      <dgm:spPr/>
    </dgm:pt>
  </dgm:ptLst>
  <dgm:cxnLst>
    <dgm:cxn modelId="{EF78172A-596D-476E-84D8-9539E2C08509}" type="presOf" srcId="{FB2175CD-7696-4A8F-8F74-E922122F809D}" destId="{90C8C769-73CC-4AC7-B165-2AF16F493835}" srcOrd="0" destOrd="0" presId="urn:microsoft.com/office/officeart/2008/layout/HorizontalMultiLevelHierarchy"/>
    <dgm:cxn modelId="{778CAB64-AF09-463A-BBBD-EF3C81AB8BD3}" type="presOf" srcId="{FD5BA5B7-A33E-45A4-84A5-E9186511E878}" destId="{BA9A4F0A-3AC4-4BEB-821B-70C52FE856FB}" srcOrd="0" destOrd="0" presId="urn:microsoft.com/office/officeart/2008/layout/HorizontalMultiLevelHierarchy"/>
    <dgm:cxn modelId="{6512D582-B43D-44C3-BBA7-BB18B095D419}" type="presOf" srcId="{AD8AD050-B572-4600-A398-7D18051BE204}" destId="{8C66D4CB-EC92-4BFE-A871-B6EAA472736A}" srcOrd="0" destOrd="0" presId="urn:microsoft.com/office/officeart/2008/layout/HorizontalMultiLevelHierarchy"/>
    <dgm:cxn modelId="{95AD098E-0BF1-4519-AB00-29CB39DDB08B}" srcId="{3CB2D680-E866-4003-9C2F-7D053B2A3C8D}" destId="{96B15CC4-050F-4468-A1AD-DC46CA5F5F70}" srcOrd="0" destOrd="0" parTransId="{AD8AD050-B572-4600-A398-7D18051BE204}" sibTransId="{6A6E9203-1BE5-4D63-A89B-916477FE46B8}"/>
    <dgm:cxn modelId="{9A2518A5-8AC8-4353-BD13-0F2A9215728D}" type="presOf" srcId="{800DCCC5-1F05-4767-BB08-8C1FCEC4B801}" destId="{001E417B-432C-47FF-9A9D-3F6E70891335}" srcOrd="0" destOrd="0" presId="urn:microsoft.com/office/officeart/2008/layout/HorizontalMultiLevelHierarchy"/>
    <dgm:cxn modelId="{AE1C275A-64EF-42EB-ADCA-F7A6DCC39AD2}" srcId="{128B4C21-8807-4983-ADBE-0FCE77220FF8}" destId="{5A92030D-4B65-4FED-B335-EE317573D5B4}" srcOrd="0" destOrd="0" parTransId="{C18489D4-B3FA-479F-9F38-074F92146968}" sibTransId="{D7BE7E82-A679-454E-901C-A9B453D40584}"/>
    <dgm:cxn modelId="{A49A891E-5E2D-4984-B5A6-DAA0870C48CE}" type="presOf" srcId="{9928C2BB-FF2A-41F0-B3A8-C74CFEF04962}" destId="{9229B180-BC79-43A3-AE95-5484F876B605}" srcOrd="0" destOrd="0" presId="urn:microsoft.com/office/officeart/2008/layout/HorizontalMultiLevelHierarchy"/>
    <dgm:cxn modelId="{D98D2C24-3975-4B67-912A-4172AFEF4295}" type="presOf" srcId="{C18489D4-B3FA-479F-9F38-074F92146968}" destId="{5352DBAE-1B3A-4993-8760-C08A344EC74E}" srcOrd="0" destOrd="0" presId="urn:microsoft.com/office/officeart/2008/layout/HorizontalMultiLevelHierarchy"/>
    <dgm:cxn modelId="{EA18B6DD-CC8A-4EA7-AB2E-94AA90177628}" type="presOf" srcId="{96B15CC4-050F-4468-A1AD-DC46CA5F5F70}" destId="{8539488D-8A11-4D53-AF3A-AA9ED0EB0931}" srcOrd="0" destOrd="0" presId="urn:microsoft.com/office/officeart/2008/layout/HorizontalMultiLevelHierarchy"/>
    <dgm:cxn modelId="{FE4F0F47-5654-42CF-B9EF-7F9DAFCD270F}" type="presOf" srcId="{FD5BA5B7-A33E-45A4-84A5-E9186511E878}" destId="{13416DED-F1EF-4837-952E-A1ED6ED716F3}" srcOrd="1" destOrd="0" presId="urn:microsoft.com/office/officeart/2008/layout/HorizontalMultiLevelHierarchy"/>
    <dgm:cxn modelId="{53691495-6DC9-45E3-B4DA-83A24B940385}" srcId="{FB2175CD-7696-4A8F-8F74-E922122F809D}" destId="{3CB2D680-E866-4003-9C2F-7D053B2A3C8D}" srcOrd="0" destOrd="0" parTransId="{D70A9AAE-610A-4640-A4FF-3E65E9012E37}" sibTransId="{CD22E525-6F90-492D-9EF8-82DF251BD5DC}"/>
    <dgm:cxn modelId="{55766030-4FAF-4689-A5A3-A6E68F63E451}" type="presOf" srcId="{C18489D4-B3FA-479F-9F38-074F92146968}" destId="{6E8861FD-1536-4A8C-8094-CE510C94BC8E}" srcOrd="1" destOrd="0" presId="urn:microsoft.com/office/officeart/2008/layout/HorizontalMultiLevelHierarchy"/>
    <dgm:cxn modelId="{1386E833-C1CE-47F5-BFFA-45034AF620B7}" type="presOf" srcId="{800DCCC5-1F05-4767-BB08-8C1FCEC4B801}" destId="{A03365AD-50AA-485F-814C-7575942BAF56}" srcOrd="1" destOrd="0" presId="urn:microsoft.com/office/officeart/2008/layout/HorizontalMultiLevelHierarchy"/>
    <dgm:cxn modelId="{782EA144-2A9D-4021-9D8B-D268C83BFAEB}" type="presOf" srcId="{AD8AD050-B572-4600-A398-7D18051BE204}" destId="{00EE0A5C-07A9-4721-BC85-CC92B9E5516A}" srcOrd="1" destOrd="0" presId="urn:microsoft.com/office/officeart/2008/layout/HorizontalMultiLevelHierarchy"/>
    <dgm:cxn modelId="{9BC39466-0673-4139-9D78-D47B15AE76BD}" srcId="{3CB2D680-E866-4003-9C2F-7D053B2A3C8D}" destId="{128B4C21-8807-4983-ADBE-0FCE77220FF8}" srcOrd="2" destOrd="0" parTransId="{FD5BA5B7-A33E-45A4-84A5-E9186511E878}" sibTransId="{091E8379-2D71-4DA5-8250-68159BDF598F}"/>
    <dgm:cxn modelId="{C58B6CAC-40D5-4758-BA3A-A4BF35FE3EDA}" type="presOf" srcId="{E07F44E9-F68C-4DC8-8487-A837E3BF7470}" destId="{1C23D04B-C544-4584-A281-D16AF6BADB0D}" srcOrd="0" destOrd="0" presId="urn:microsoft.com/office/officeart/2008/layout/HorizontalMultiLevelHierarchy"/>
    <dgm:cxn modelId="{90E39DAA-E177-44D0-854C-C60FFB0B9CC3}" srcId="{128B4C21-8807-4983-ADBE-0FCE77220FF8}" destId="{E07F44E9-F68C-4DC8-8487-A837E3BF7470}" srcOrd="1" destOrd="0" parTransId="{9928C2BB-FF2A-41F0-B3A8-C74CFEF04962}" sibTransId="{69E5E1E4-97F5-4F56-BFEA-FDE4A29B64FE}"/>
    <dgm:cxn modelId="{4E3239D9-0999-4FBB-B73E-7BFE1CECA5BE}" type="presOf" srcId="{B1533D07-B4FB-46BC-9AA6-534ED5661E19}" destId="{4932769B-7DEE-43A9-A4B2-B531BCC60702}" srcOrd="1" destOrd="0" presId="urn:microsoft.com/office/officeart/2008/layout/HorizontalMultiLevelHierarchy"/>
    <dgm:cxn modelId="{B35B4A60-4E03-4453-805E-E1B5262F86B1}" type="presOf" srcId="{F1497CDF-7543-4291-A7EF-A736166189A0}" destId="{CBF437E7-E44E-4D8E-8F53-CAC6033840D8}" srcOrd="0" destOrd="0" presId="urn:microsoft.com/office/officeart/2008/layout/HorizontalMultiLevelHierarchy"/>
    <dgm:cxn modelId="{3E7FFD1E-B011-44C8-BEE0-D9969632746B}" type="presOf" srcId="{3CB2D680-E866-4003-9C2F-7D053B2A3C8D}" destId="{3C532E78-2B7F-4582-88E0-0596318E3C18}" srcOrd="0" destOrd="0" presId="urn:microsoft.com/office/officeart/2008/layout/HorizontalMultiLevelHierarchy"/>
    <dgm:cxn modelId="{E9728380-7BAC-48F9-AE5A-030FA3F056DE}" type="presOf" srcId="{B1533D07-B4FB-46BC-9AA6-534ED5661E19}" destId="{142474F9-8EBF-4720-8788-F7839B468B8D}" srcOrd="0" destOrd="0" presId="urn:microsoft.com/office/officeart/2008/layout/HorizontalMultiLevelHierarchy"/>
    <dgm:cxn modelId="{7334FEA8-D1D4-4D40-AE8C-9B296981F9E8}" type="presOf" srcId="{475CC1AD-39D0-484D-9B44-E02ECF303D90}" destId="{F917B8EC-430F-4983-86E4-ADE8BF41B7B3}" srcOrd="0" destOrd="0" presId="urn:microsoft.com/office/officeart/2008/layout/HorizontalMultiLevelHierarchy"/>
    <dgm:cxn modelId="{51879B75-0131-4FF3-8B58-FE5D71D2B0CB}" srcId="{3CB2D680-E866-4003-9C2F-7D053B2A3C8D}" destId="{F1497CDF-7543-4291-A7EF-A736166189A0}" srcOrd="3" destOrd="0" parTransId="{800DCCC5-1F05-4767-BB08-8C1FCEC4B801}" sibTransId="{64423529-E915-4DF1-9230-8DF245EFC422}"/>
    <dgm:cxn modelId="{E7BE7541-DA0B-439A-A631-840F1BE0E53C}" type="presOf" srcId="{128B4C21-8807-4983-ADBE-0FCE77220FF8}" destId="{C920C01F-BAB2-4FC6-A37D-08F4674E83AA}" srcOrd="0" destOrd="0" presId="urn:microsoft.com/office/officeart/2008/layout/HorizontalMultiLevelHierarchy"/>
    <dgm:cxn modelId="{67086A04-3A96-4647-B22A-081F2C2FE537}" type="presOf" srcId="{5A92030D-4B65-4FED-B335-EE317573D5B4}" destId="{C39CFFE0-9FEE-4F1D-8828-B00638D62D47}" srcOrd="0" destOrd="0" presId="urn:microsoft.com/office/officeart/2008/layout/HorizontalMultiLevelHierarchy"/>
    <dgm:cxn modelId="{6BA6240D-3AFA-4B0E-AA96-E70E621746A7}" srcId="{3CB2D680-E866-4003-9C2F-7D053B2A3C8D}" destId="{475CC1AD-39D0-484D-9B44-E02ECF303D90}" srcOrd="1" destOrd="0" parTransId="{B1533D07-B4FB-46BC-9AA6-534ED5661E19}" sibTransId="{F45B98EC-D79B-45DE-BEA8-AF0DD7A9472F}"/>
    <dgm:cxn modelId="{FEC48C21-6421-4705-BBE2-5B28F2A89A64}" type="presOf" srcId="{9928C2BB-FF2A-41F0-B3A8-C74CFEF04962}" destId="{6FC1F974-EBC6-42BA-A887-8F7DE28BC657}" srcOrd="1" destOrd="0" presId="urn:microsoft.com/office/officeart/2008/layout/HorizontalMultiLevelHierarchy"/>
    <dgm:cxn modelId="{FE61958C-E2CA-4935-9562-0C5400479651}" type="presParOf" srcId="{90C8C769-73CC-4AC7-B165-2AF16F493835}" destId="{FFF4BFC6-E5C9-4CCA-BE18-E662633B17D6}" srcOrd="0" destOrd="0" presId="urn:microsoft.com/office/officeart/2008/layout/HorizontalMultiLevelHierarchy"/>
    <dgm:cxn modelId="{B34A352E-17A8-4108-8D86-BA631D1645D4}" type="presParOf" srcId="{FFF4BFC6-E5C9-4CCA-BE18-E662633B17D6}" destId="{3C532E78-2B7F-4582-88E0-0596318E3C18}" srcOrd="0" destOrd="0" presId="urn:microsoft.com/office/officeart/2008/layout/HorizontalMultiLevelHierarchy"/>
    <dgm:cxn modelId="{32F85736-98A8-4669-BC6D-40EF3784412B}" type="presParOf" srcId="{FFF4BFC6-E5C9-4CCA-BE18-E662633B17D6}" destId="{99021492-4AFA-456C-853B-BA8CCAAF5EBC}" srcOrd="1" destOrd="0" presId="urn:microsoft.com/office/officeart/2008/layout/HorizontalMultiLevelHierarchy"/>
    <dgm:cxn modelId="{0EB80DEF-6E85-4A4C-A192-F9A765BFEA63}" type="presParOf" srcId="{99021492-4AFA-456C-853B-BA8CCAAF5EBC}" destId="{8C66D4CB-EC92-4BFE-A871-B6EAA472736A}" srcOrd="0" destOrd="0" presId="urn:microsoft.com/office/officeart/2008/layout/HorizontalMultiLevelHierarchy"/>
    <dgm:cxn modelId="{88F6514B-3137-4E8D-8E48-8AFAFA45E59C}" type="presParOf" srcId="{8C66D4CB-EC92-4BFE-A871-B6EAA472736A}" destId="{00EE0A5C-07A9-4721-BC85-CC92B9E5516A}" srcOrd="0" destOrd="0" presId="urn:microsoft.com/office/officeart/2008/layout/HorizontalMultiLevelHierarchy"/>
    <dgm:cxn modelId="{E1A4E9AA-CF8D-4ECE-B468-3DC98ABDF183}" type="presParOf" srcId="{99021492-4AFA-456C-853B-BA8CCAAF5EBC}" destId="{662C89E6-CAD3-4FBC-A14D-61FC4C94BFD0}" srcOrd="1" destOrd="0" presId="urn:microsoft.com/office/officeart/2008/layout/HorizontalMultiLevelHierarchy"/>
    <dgm:cxn modelId="{0CBF6F34-8CB0-4448-8018-183100F90110}" type="presParOf" srcId="{662C89E6-CAD3-4FBC-A14D-61FC4C94BFD0}" destId="{8539488D-8A11-4D53-AF3A-AA9ED0EB0931}" srcOrd="0" destOrd="0" presId="urn:microsoft.com/office/officeart/2008/layout/HorizontalMultiLevelHierarchy"/>
    <dgm:cxn modelId="{479C59CE-CB5D-4DB1-BDCD-62E29FCC25A8}" type="presParOf" srcId="{662C89E6-CAD3-4FBC-A14D-61FC4C94BFD0}" destId="{922F0680-34B2-4457-99F1-C59B517F2892}" srcOrd="1" destOrd="0" presId="urn:microsoft.com/office/officeart/2008/layout/HorizontalMultiLevelHierarchy"/>
    <dgm:cxn modelId="{3BB14178-7843-42C9-B51C-05D2063514FF}" type="presParOf" srcId="{99021492-4AFA-456C-853B-BA8CCAAF5EBC}" destId="{142474F9-8EBF-4720-8788-F7839B468B8D}" srcOrd="2" destOrd="0" presId="urn:microsoft.com/office/officeart/2008/layout/HorizontalMultiLevelHierarchy"/>
    <dgm:cxn modelId="{D1916ED1-CC53-4ECE-A112-C127B117760D}" type="presParOf" srcId="{142474F9-8EBF-4720-8788-F7839B468B8D}" destId="{4932769B-7DEE-43A9-A4B2-B531BCC60702}" srcOrd="0" destOrd="0" presId="urn:microsoft.com/office/officeart/2008/layout/HorizontalMultiLevelHierarchy"/>
    <dgm:cxn modelId="{53C1A460-D807-4C7E-92B0-BDF489BF363D}" type="presParOf" srcId="{99021492-4AFA-456C-853B-BA8CCAAF5EBC}" destId="{723207F5-CBD1-4E4F-95E9-AB8272A9B56D}" srcOrd="3" destOrd="0" presId="urn:microsoft.com/office/officeart/2008/layout/HorizontalMultiLevelHierarchy"/>
    <dgm:cxn modelId="{29B7E92F-72E2-4B78-AD3C-687A16739DC0}" type="presParOf" srcId="{723207F5-CBD1-4E4F-95E9-AB8272A9B56D}" destId="{F917B8EC-430F-4983-86E4-ADE8BF41B7B3}" srcOrd="0" destOrd="0" presId="urn:microsoft.com/office/officeart/2008/layout/HorizontalMultiLevelHierarchy"/>
    <dgm:cxn modelId="{94F59FA9-D08C-4295-B516-D2295052B620}" type="presParOf" srcId="{723207F5-CBD1-4E4F-95E9-AB8272A9B56D}" destId="{6361A18B-467C-4172-A090-2E6E000D3F52}" srcOrd="1" destOrd="0" presId="urn:microsoft.com/office/officeart/2008/layout/HorizontalMultiLevelHierarchy"/>
    <dgm:cxn modelId="{1474B781-2F9C-492D-A034-1A6E7CFE00C5}" type="presParOf" srcId="{99021492-4AFA-456C-853B-BA8CCAAF5EBC}" destId="{BA9A4F0A-3AC4-4BEB-821B-70C52FE856FB}" srcOrd="4" destOrd="0" presId="urn:microsoft.com/office/officeart/2008/layout/HorizontalMultiLevelHierarchy"/>
    <dgm:cxn modelId="{FA549272-2BA3-450B-8EFB-FBF41D5C1869}" type="presParOf" srcId="{BA9A4F0A-3AC4-4BEB-821B-70C52FE856FB}" destId="{13416DED-F1EF-4837-952E-A1ED6ED716F3}" srcOrd="0" destOrd="0" presId="urn:microsoft.com/office/officeart/2008/layout/HorizontalMultiLevelHierarchy"/>
    <dgm:cxn modelId="{2A484A52-1B13-4842-A622-2371B6D88783}" type="presParOf" srcId="{99021492-4AFA-456C-853B-BA8CCAAF5EBC}" destId="{C418F4AE-A961-4906-8E39-9E11829FD0E1}" srcOrd="5" destOrd="0" presId="urn:microsoft.com/office/officeart/2008/layout/HorizontalMultiLevelHierarchy"/>
    <dgm:cxn modelId="{0CBAEC06-E258-4A0C-9351-84436312320F}" type="presParOf" srcId="{C418F4AE-A961-4906-8E39-9E11829FD0E1}" destId="{C920C01F-BAB2-4FC6-A37D-08F4674E83AA}" srcOrd="0" destOrd="0" presId="urn:microsoft.com/office/officeart/2008/layout/HorizontalMultiLevelHierarchy"/>
    <dgm:cxn modelId="{22056F58-F9A1-47C1-9222-2C830A9EF37C}" type="presParOf" srcId="{C418F4AE-A961-4906-8E39-9E11829FD0E1}" destId="{1E753084-9F92-4400-B896-1BE5BD3B90C5}" srcOrd="1" destOrd="0" presId="urn:microsoft.com/office/officeart/2008/layout/HorizontalMultiLevelHierarchy"/>
    <dgm:cxn modelId="{B8E707EA-5AE8-4680-ACF7-DA7CD1F70D8F}" type="presParOf" srcId="{1E753084-9F92-4400-B896-1BE5BD3B90C5}" destId="{5352DBAE-1B3A-4993-8760-C08A344EC74E}" srcOrd="0" destOrd="0" presId="urn:microsoft.com/office/officeart/2008/layout/HorizontalMultiLevelHierarchy"/>
    <dgm:cxn modelId="{A470B380-7753-44AB-89A4-D3CE31FEB626}" type="presParOf" srcId="{5352DBAE-1B3A-4993-8760-C08A344EC74E}" destId="{6E8861FD-1536-4A8C-8094-CE510C94BC8E}" srcOrd="0" destOrd="0" presId="urn:microsoft.com/office/officeart/2008/layout/HorizontalMultiLevelHierarchy"/>
    <dgm:cxn modelId="{FE837CD5-9F7F-41D1-82FA-C8BB349846F4}" type="presParOf" srcId="{1E753084-9F92-4400-B896-1BE5BD3B90C5}" destId="{64399DE0-451E-4074-85BD-9BE6680566EE}" srcOrd="1" destOrd="0" presId="urn:microsoft.com/office/officeart/2008/layout/HorizontalMultiLevelHierarchy"/>
    <dgm:cxn modelId="{80AD5CB9-A3FC-467F-B555-E590CA38C8B7}" type="presParOf" srcId="{64399DE0-451E-4074-85BD-9BE6680566EE}" destId="{C39CFFE0-9FEE-4F1D-8828-B00638D62D47}" srcOrd="0" destOrd="0" presId="urn:microsoft.com/office/officeart/2008/layout/HorizontalMultiLevelHierarchy"/>
    <dgm:cxn modelId="{E3B4F3C1-F090-47A6-8156-11F2D55AEEF5}" type="presParOf" srcId="{64399DE0-451E-4074-85BD-9BE6680566EE}" destId="{CD8D4E02-A2FC-448B-BB77-832840DACCEA}" srcOrd="1" destOrd="0" presId="urn:microsoft.com/office/officeart/2008/layout/HorizontalMultiLevelHierarchy"/>
    <dgm:cxn modelId="{1A45E900-6B6B-4B31-AA47-087B1174592D}" type="presParOf" srcId="{1E753084-9F92-4400-B896-1BE5BD3B90C5}" destId="{9229B180-BC79-43A3-AE95-5484F876B605}" srcOrd="2" destOrd="0" presId="urn:microsoft.com/office/officeart/2008/layout/HorizontalMultiLevelHierarchy"/>
    <dgm:cxn modelId="{490AF4EF-0944-4C80-B79D-A76C5029FF62}" type="presParOf" srcId="{9229B180-BC79-43A3-AE95-5484F876B605}" destId="{6FC1F974-EBC6-42BA-A887-8F7DE28BC657}" srcOrd="0" destOrd="0" presId="urn:microsoft.com/office/officeart/2008/layout/HorizontalMultiLevelHierarchy"/>
    <dgm:cxn modelId="{61D640E8-C88F-4608-ABB1-79D37714A990}" type="presParOf" srcId="{1E753084-9F92-4400-B896-1BE5BD3B90C5}" destId="{D0B9510E-7E29-4A46-B327-B32C760DE007}" srcOrd="3" destOrd="0" presId="urn:microsoft.com/office/officeart/2008/layout/HorizontalMultiLevelHierarchy"/>
    <dgm:cxn modelId="{8949E32E-AB43-4349-947D-331B8FA2C28E}" type="presParOf" srcId="{D0B9510E-7E29-4A46-B327-B32C760DE007}" destId="{1C23D04B-C544-4584-A281-D16AF6BADB0D}" srcOrd="0" destOrd="0" presId="urn:microsoft.com/office/officeart/2008/layout/HorizontalMultiLevelHierarchy"/>
    <dgm:cxn modelId="{8A6B77D6-4C88-4F23-B2A9-CE9FF6D91DBD}" type="presParOf" srcId="{D0B9510E-7E29-4A46-B327-B32C760DE007}" destId="{EB5FC185-5F84-4681-AA92-EF357166F15D}" srcOrd="1" destOrd="0" presId="urn:microsoft.com/office/officeart/2008/layout/HorizontalMultiLevelHierarchy"/>
    <dgm:cxn modelId="{2CB6C4D4-0467-4F06-9451-4D10FBAD62A5}" type="presParOf" srcId="{99021492-4AFA-456C-853B-BA8CCAAF5EBC}" destId="{001E417B-432C-47FF-9A9D-3F6E70891335}" srcOrd="6" destOrd="0" presId="urn:microsoft.com/office/officeart/2008/layout/HorizontalMultiLevelHierarchy"/>
    <dgm:cxn modelId="{29C7FFFB-62B1-49E4-94BD-93EF1FF12E80}" type="presParOf" srcId="{001E417B-432C-47FF-9A9D-3F6E70891335}" destId="{A03365AD-50AA-485F-814C-7575942BAF56}" srcOrd="0" destOrd="0" presId="urn:microsoft.com/office/officeart/2008/layout/HorizontalMultiLevelHierarchy"/>
    <dgm:cxn modelId="{9D2F1A90-E92E-42D0-99B6-55D6EFA74B9B}" type="presParOf" srcId="{99021492-4AFA-456C-853B-BA8CCAAF5EBC}" destId="{2237EB30-1762-46B5-8D2D-9DE084F1DA58}" srcOrd="7" destOrd="0" presId="urn:microsoft.com/office/officeart/2008/layout/HorizontalMultiLevelHierarchy"/>
    <dgm:cxn modelId="{5ED380D9-8973-45BA-8456-A4C2BB49E3B6}" type="presParOf" srcId="{2237EB30-1762-46B5-8D2D-9DE084F1DA58}" destId="{CBF437E7-E44E-4D8E-8F53-CAC6033840D8}" srcOrd="0" destOrd="0" presId="urn:microsoft.com/office/officeart/2008/layout/HorizontalMultiLevelHierarchy"/>
    <dgm:cxn modelId="{D9018115-7F11-425A-AC8F-02296A16FE0D}" type="presParOf" srcId="{2237EB30-1762-46B5-8D2D-9DE084F1DA58}" destId="{2EC7C72D-7CDF-4C10-A8B6-3F32D10054FE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E9C5104-3648-4F3C-9436-09AF9B41BF37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0A70A3E8-3B0B-4B1A-9446-0B3BE98025C6}">
      <dgm:prSet phldrT="[Texto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es-PE" sz="2800" dirty="0" smtClean="0">
              <a:solidFill>
                <a:schemeClr val="tx1"/>
              </a:solidFill>
            </a:rPr>
            <a:t>Necesidad de Negocio</a:t>
          </a:r>
          <a:endParaRPr lang="es-PE" sz="2800" dirty="0">
            <a:solidFill>
              <a:schemeClr val="tx1"/>
            </a:solidFill>
          </a:endParaRPr>
        </a:p>
      </dgm:t>
    </dgm:pt>
    <dgm:pt modelId="{79BEE8C7-ED57-46B6-A311-F8F4B0C89FC0}" type="parTrans" cxnId="{DC524DF7-EA52-4957-B849-280D57250ADB}">
      <dgm:prSet/>
      <dgm:spPr/>
      <dgm:t>
        <a:bodyPr/>
        <a:lstStyle/>
        <a:p>
          <a:endParaRPr lang="es-PE"/>
        </a:p>
      </dgm:t>
    </dgm:pt>
    <dgm:pt modelId="{509D936D-A053-4F21-A5F0-9A0EA3FCC3BF}" type="sibTrans" cxnId="{DC524DF7-EA52-4957-B849-280D57250ADB}">
      <dgm:prSet/>
      <dgm:spPr/>
      <dgm:t>
        <a:bodyPr/>
        <a:lstStyle/>
        <a:p>
          <a:endParaRPr lang="es-PE"/>
        </a:p>
      </dgm:t>
    </dgm:pt>
    <dgm:pt modelId="{837E1440-24DD-4E45-8F8A-7190518853C9}">
      <dgm:prSet phldrT="[Texto]" custT="1"/>
      <dgm:spPr/>
      <dgm:t>
        <a:bodyPr/>
        <a:lstStyle/>
        <a:p>
          <a:r>
            <a:rPr lang="es-PE" sz="2000" dirty="0" smtClean="0">
              <a:latin typeface="Calibri" pitchFamily="34" charset="0"/>
              <a:cs typeface="Calibri" pitchFamily="34" charset="0"/>
            </a:rPr>
            <a:t>Problemas, oportunidades y resultado deseado</a:t>
          </a:r>
          <a:endParaRPr lang="es-PE" sz="2000" dirty="0">
            <a:latin typeface="Calibri" pitchFamily="34" charset="0"/>
            <a:cs typeface="Calibri" pitchFamily="34" charset="0"/>
          </a:endParaRPr>
        </a:p>
      </dgm:t>
    </dgm:pt>
    <dgm:pt modelId="{67E7EE15-A405-46A1-907C-3D09D5756380}" type="parTrans" cxnId="{47D8BB43-A0FE-4C21-821F-A835F1C36AE3}">
      <dgm:prSet/>
      <dgm:spPr/>
      <dgm:t>
        <a:bodyPr/>
        <a:lstStyle/>
        <a:p>
          <a:endParaRPr lang="es-PE"/>
        </a:p>
      </dgm:t>
    </dgm:pt>
    <dgm:pt modelId="{2C0FCDB8-3C7A-436B-8BDD-C18CBA1E0EE7}" type="sibTrans" cxnId="{47D8BB43-A0FE-4C21-821F-A835F1C36AE3}">
      <dgm:prSet/>
      <dgm:spPr/>
      <dgm:t>
        <a:bodyPr/>
        <a:lstStyle/>
        <a:p>
          <a:endParaRPr lang="es-PE"/>
        </a:p>
      </dgm:t>
    </dgm:pt>
    <dgm:pt modelId="{F8283B3F-7B7E-46B2-9F9E-163DD383A642}">
      <dgm:prSet phldrT="[Texto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s-PE" sz="2800" dirty="0" smtClean="0">
              <a:solidFill>
                <a:schemeClr val="tx1"/>
              </a:solidFill>
            </a:rPr>
            <a:t>Capacidades Requeridas</a:t>
          </a:r>
          <a:endParaRPr lang="es-PE" sz="2800" dirty="0">
            <a:solidFill>
              <a:schemeClr val="tx1"/>
            </a:solidFill>
          </a:endParaRPr>
        </a:p>
      </dgm:t>
    </dgm:pt>
    <dgm:pt modelId="{1147311F-25DE-4732-82BF-F7793ABC380C}" type="parTrans" cxnId="{D10B64C2-6185-404E-803C-25D6EC5FEB02}">
      <dgm:prSet/>
      <dgm:spPr/>
      <dgm:t>
        <a:bodyPr/>
        <a:lstStyle/>
        <a:p>
          <a:endParaRPr lang="es-PE"/>
        </a:p>
      </dgm:t>
    </dgm:pt>
    <dgm:pt modelId="{01B23DB2-50FC-4ED6-B46B-C95D09DE604D}" type="sibTrans" cxnId="{D10B64C2-6185-404E-803C-25D6EC5FEB02}">
      <dgm:prSet/>
      <dgm:spPr/>
      <dgm:t>
        <a:bodyPr/>
        <a:lstStyle/>
        <a:p>
          <a:endParaRPr lang="es-PE"/>
        </a:p>
      </dgm:t>
    </dgm:pt>
    <dgm:pt modelId="{811AFCB2-A6D6-4BD3-9D9A-B2E639711410}">
      <dgm:prSet phldrT="[Texto]" custT="1"/>
      <dgm:spPr/>
      <dgm:t>
        <a:bodyPr/>
        <a:lstStyle/>
        <a:p>
          <a:r>
            <a:rPr lang="es-PE" sz="2000" dirty="0" smtClean="0">
              <a:latin typeface="Calibri" pitchFamily="34" charset="0"/>
              <a:cs typeface="Calibri" pitchFamily="34" charset="0"/>
            </a:rPr>
            <a:t>Entendimiento de las capacidades actuales (análisis GAP) y de las capacidades nuevas para satisfacer la necesidad de negocio.</a:t>
          </a:r>
          <a:endParaRPr lang="es-PE" sz="2000" dirty="0">
            <a:latin typeface="Calibri" pitchFamily="34" charset="0"/>
            <a:cs typeface="Calibri" pitchFamily="34" charset="0"/>
          </a:endParaRPr>
        </a:p>
      </dgm:t>
    </dgm:pt>
    <dgm:pt modelId="{0EE1F097-E9CE-4EC8-9CA0-9F968541B7F4}" type="parTrans" cxnId="{19711963-DFA7-4761-A36B-FE8D09F0AD9C}">
      <dgm:prSet/>
      <dgm:spPr/>
      <dgm:t>
        <a:bodyPr/>
        <a:lstStyle/>
        <a:p>
          <a:endParaRPr lang="es-PE"/>
        </a:p>
      </dgm:t>
    </dgm:pt>
    <dgm:pt modelId="{8F0CAFAF-2065-4FF9-9075-F3C4B6EBE1C5}" type="sibTrans" cxnId="{19711963-DFA7-4761-A36B-FE8D09F0AD9C}">
      <dgm:prSet/>
      <dgm:spPr/>
      <dgm:t>
        <a:bodyPr/>
        <a:lstStyle/>
        <a:p>
          <a:endParaRPr lang="es-PE"/>
        </a:p>
      </dgm:t>
    </dgm:pt>
    <dgm:pt modelId="{5F198A28-E4CA-4827-B4A1-00464F99516E}">
      <dgm:prSet phldrT="[Texto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s-PE" sz="2800" dirty="0" smtClean="0">
              <a:solidFill>
                <a:schemeClr val="tx1"/>
              </a:solidFill>
            </a:rPr>
            <a:t>Alcance de la Solución</a:t>
          </a:r>
          <a:endParaRPr lang="es-PE" sz="2800" dirty="0">
            <a:solidFill>
              <a:schemeClr val="tx1"/>
            </a:solidFill>
          </a:endParaRPr>
        </a:p>
      </dgm:t>
    </dgm:pt>
    <dgm:pt modelId="{ACE76473-1715-4DDE-B990-7B82701046DD}" type="parTrans" cxnId="{0AB276EF-D8BC-43B1-A10C-2EC18AB12246}">
      <dgm:prSet/>
      <dgm:spPr/>
      <dgm:t>
        <a:bodyPr/>
        <a:lstStyle/>
        <a:p>
          <a:endParaRPr lang="es-PE"/>
        </a:p>
      </dgm:t>
    </dgm:pt>
    <dgm:pt modelId="{935F16DA-1C31-4252-B012-3A76CC3C2DA1}" type="sibTrans" cxnId="{0AB276EF-D8BC-43B1-A10C-2EC18AB12246}">
      <dgm:prSet/>
      <dgm:spPr/>
      <dgm:t>
        <a:bodyPr/>
        <a:lstStyle/>
        <a:p>
          <a:endParaRPr lang="es-PE"/>
        </a:p>
      </dgm:t>
    </dgm:pt>
    <dgm:pt modelId="{ADA5B60C-734E-4AE3-9B23-D71F33818E93}">
      <dgm:prSet phldrT="[Texto]" custT="1"/>
      <dgm:spPr/>
      <dgm:t>
        <a:bodyPr/>
        <a:lstStyle/>
        <a:p>
          <a:r>
            <a:rPr lang="es-PE" sz="2000" dirty="0" smtClean="0">
              <a:latin typeface="Calibri" pitchFamily="34" charset="0"/>
              <a:cs typeface="Calibri" pitchFamily="34" charset="0"/>
            </a:rPr>
            <a:t>Define qué debe entregarse con el fin de satisfacer la necesidad de negocio</a:t>
          </a:r>
          <a:endParaRPr lang="es-PE" sz="2000" dirty="0">
            <a:latin typeface="Calibri" pitchFamily="34" charset="0"/>
            <a:cs typeface="Calibri" pitchFamily="34" charset="0"/>
          </a:endParaRPr>
        </a:p>
      </dgm:t>
    </dgm:pt>
    <dgm:pt modelId="{DC074B70-F785-48F6-BFD1-AF80800F5247}" type="parTrans" cxnId="{804812D8-CC10-4202-B755-7D51869F20A7}">
      <dgm:prSet/>
      <dgm:spPr/>
      <dgm:t>
        <a:bodyPr/>
        <a:lstStyle/>
        <a:p>
          <a:endParaRPr lang="es-PE"/>
        </a:p>
      </dgm:t>
    </dgm:pt>
    <dgm:pt modelId="{23B3C291-F437-4B34-A842-91584202DADF}" type="sibTrans" cxnId="{804812D8-CC10-4202-B755-7D51869F20A7}">
      <dgm:prSet/>
      <dgm:spPr/>
      <dgm:t>
        <a:bodyPr/>
        <a:lstStyle/>
        <a:p>
          <a:endParaRPr lang="es-PE"/>
        </a:p>
      </dgm:t>
    </dgm:pt>
    <dgm:pt modelId="{06AC6E4D-4B0B-4932-9AB5-6A6D3DCF7C15}">
      <dgm:prSet custT="1"/>
      <dgm:spPr/>
      <dgm:t>
        <a:bodyPr/>
        <a:lstStyle/>
        <a:p>
          <a:r>
            <a:rPr lang="es-PE" sz="2000" dirty="0" smtClean="0">
              <a:latin typeface="Calibri" pitchFamily="34" charset="0"/>
              <a:cs typeface="Calibri" pitchFamily="34" charset="0"/>
            </a:rPr>
            <a:t>La necesidad de negocio guiará la identificación</a:t>
          </a:r>
          <a:endParaRPr lang="es-PE" sz="2000" dirty="0">
            <a:latin typeface="Calibri" pitchFamily="34" charset="0"/>
            <a:cs typeface="Calibri" pitchFamily="34" charset="0"/>
          </a:endParaRPr>
        </a:p>
      </dgm:t>
    </dgm:pt>
    <dgm:pt modelId="{20EF8B17-7284-4968-AD10-1BB0EE27F3AB}" type="parTrans" cxnId="{157F16DE-6C7F-4369-9BDA-911ABC37D5D9}">
      <dgm:prSet/>
      <dgm:spPr/>
      <dgm:t>
        <a:bodyPr/>
        <a:lstStyle/>
        <a:p>
          <a:endParaRPr lang="es-PE"/>
        </a:p>
      </dgm:t>
    </dgm:pt>
    <dgm:pt modelId="{6ED0E9EF-E4CC-44E8-8CA0-E5E4C352895D}" type="sibTrans" cxnId="{157F16DE-6C7F-4369-9BDA-911ABC37D5D9}">
      <dgm:prSet/>
      <dgm:spPr/>
      <dgm:t>
        <a:bodyPr/>
        <a:lstStyle/>
        <a:p>
          <a:endParaRPr lang="es-PE"/>
        </a:p>
      </dgm:t>
    </dgm:pt>
    <dgm:pt modelId="{25508BB4-72A2-432A-A37A-630DBACEE653}">
      <dgm:prSet custT="1"/>
      <dgm:spPr/>
      <dgm:t>
        <a:bodyPr/>
        <a:lstStyle/>
        <a:p>
          <a:r>
            <a:rPr lang="es-PE" sz="2000" dirty="0" smtClean="0">
              <a:latin typeface="Calibri" pitchFamily="34" charset="0"/>
              <a:cs typeface="Calibri" pitchFamily="34" charset="0"/>
            </a:rPr>
            <a:t>y definición de soluciones posibles</a:t>
          </a:r>
          <a:r>
            <a:rPr lang="es-PE" sz="1400" dirty="0" smtClean="0"/>
            <a:t>.</a:t>
          </a:r>
          <a:endParaRPr lang="es-PE" sz="1400" dirty="0"/>
        </a:p>
      </dgm:t>
    </dgm:pt>
    <dgm:pt modelId="{19990540-3413-453D-9DD1-F6DFFF718017}" type="parTrans" cxnId="{5A4D21F7-87E5-48A1-9B1B-F15B1A645121}">
      <dgm:prSet/>
      <dgm:spPr/>
      <dgm:t>
        <a:bodyPr/>
        <a:lstStyle/>
        <a:p>
          <a:endParaRPr lang="es-PE"/>
        </a:p>
      </dgm:t>
    </dgm:pt>
    <dgm:pt modelId="{E94F72BF-00DF-4A75-ACA7-EA512F8FA219}" type="sibTrans" cxnId="{5A4D21F7-87E5-48A1-9B1B-F15B1A645121}">
      <dgm:prSet/>
      <dgm:spPr/>
      <dgm:t>
        <a:bodyPr/>
        <a:lstStyle/>
        <a:p>
          <a:endParaRPr lang="es-PE"/>
        </a:p>
      </dgm:t>
    </dgm:pt>
    <dgm:pt modelId="{EB2AB02B-36AD-4B47-A23C-B21AA5A0AC80}">
      <dgm:prSet custT="1"/>
      <dgm:spPr/>
      <dgm:t>
        <a:bodyPr/>
        <a:lstStyle/>
        <a:p>
          <a:r>
            <a:rPr lang="es-PE" sz="2800" dirty="0" smtClean="0">
              <a:solidFill>
                <a:schemeClr val="tx1"/>
              </a:solidFill>
            </a:rPr>
            <a:t>Caso de negocio</a:t>
          </a:r>
          <a:endParaRPr lang="es-PE" sz="2800" dirty="0">
            <a:solidFill>
              <a:schemeClr val="tx1"/>
            </a:solidFill>
          </a:endParaRPr>
        </a:p>
      </dgm:t>
    </dgm:pt>
    <dgm:pt modelId="{E4D0943B-140A-4A78-A7C9-3FC6C69E0DA1}" type="parTrans" cxnId="{470C40BB-1633-46BD-9112-41B16BA8755A}">
      <dgm:prSet/>
      <dgm:spPr/>
      <dgm:t>
        <a:bodyPr/>
        <a:lstStyle/>
        <a:p>
          <a:endParaRPr lang="es-PE"/>
        </a:p>
      </dgm:t>
    </dgm:pt>
    <dgm:pt modelId="{CB686189-CD2C-4073-B165-49D027633797}" type="sibTrans" cxnId="{470C40BB-1633-46BD-9112-41B16BA8755A}">
      <dgm:prSet/>
      <dgm:spPr/>
      <dgm:t>
        <a:bodyPr/>
        <a:lstStyle/>
        <a:p>
          <a:endParaRPr lang="es-PE"/>
        </a:p>
      </dgm:t>
    </dgm:pt>
    <dgm:pt modelId="{AC29C8B8-6616-4DD0-9502-E5446A6780D5}">
      <dgm:prSet custT="1"/>
      <dgm:spPr/>
      <dgm:t>
        <a:bodyPr/>
        <a:lstStyle/>
        <a:p>
          <a:r>
            <a:rPr lang="es-PE" sz="2000" dirty="0" smtClean="0">
              <a:latin typeface="Calibri" pitchFamily="34" charset="0"/>
              <a:cs typeface="Calibri" pitchFamily="34" charset="0"/>
            </a:rPr>
            <a:t>Información necesaria para apoyar la decisión de proceder o no con la inversión y avanzar con el proyecto propuesto.</a:t>
          </a:r>
          <a:endParaRPr lang="es-PE" sz="2000" dirty="0">
            <a:latin typeface="Calibri" pitchFamily="34" charset="0"/>
            <a:cs typeface="Calibri" pitchFamily="34" charset="0"/>
          </a:endParaRPr>
        </a:p>
      </dgm:t>
    </dgm:pt>
    <dgm:pt modelId="{55BAD90D-0993-4640-89F2-BBA18B46EEDF}" type="parTrans" cxnId="{5771C181-0D40-40CA-B623-93C98E9A7B58}">
      <dgm:prSet/>
      <dgm:spPr/>
      <dgm:t>
        <a:bodyPr/>
        <a:lstStyle/>
        <a:p>
          <a:endParaRPr lang="es-PE"/>
        </a:p>
      </dgm:t>
    </dgm:pt>
    <dgm:pt modelId="{2C13408E-BED6-4FE5-975B-E79F323A049E}" type="sibTrans" cxnId="{5771C181-0D40-40CA-B623-93C98E9A7B58}">
      <dgm:prSet/>
      <dgm:spPr/>
      <dgm:t>
        <a:bodyPr/>
        <a:lstStyle/>
        <a:p>
          <a:endParaRPr lang="es-PE"/>
        </a:p>
      </dgm:t>
    </dgm:pt>
    <dgm:pt modelId="{B2368EC0-2670-48CB-AA55-F0F03AAFB491}" type="pres">
      <dgm:prSet presAssocID="{EE9C5104-3648-4F3C-9436-09AF9B41BF3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05AB3E7-395D-426A-9147-77A81B02C182}" type="pres">
      <dgm:prSet presAssocID="{0A70A3E8-3B0B-4B1A-9446-0B3BE98025C6}" presName="linNode" presStyleCnt="0"/>
      <dgm:spPr/>
    </dgm:pt>
    <dgm:pt modelId="{93C06501-DA1A-4569-8F64-AE228F7C2D77}" type="pres">
      <dgm:prSet presAssocID="{0A70A3E8-3B0B-4B1A-9446-0B3BE98025C6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02DFA7DE-44B8-4D0D-B01C-522D70A7A8F2}" type="pres">
      <dgm:prSet presAssocID="{0A70A3E8-3B0B-4B1A-9446-0B3BE98025C6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4522D6A2-A197-4FFB-9549-D2C359626B7A}" type="pres">
      <dgm:prSet presAssocID="{509D936D-A053-4F21-A5F0-9A0EA3FCC3BF}" presName="sp" presStyleCnt="0"/>
      <dgm:spPr/>
    </dgm:pt>
    <dgm:pt modelId="{36032A5C-F18A-4234-8081-C06A244C409D}" type="pres">
      <dgm:prSet presAssocID="{F8283B3F-7B7E-46B2-9F9E-163DD383A642}" presName="linNode" presStyleCnt="0"/>
      <dgm:spPr/>
    </dgm:pt>
    <dgm:pt modelId="{9D160C7B-1ECE-46A6-8795-CA7AEA445F35}" type="pres">
      <dgm:prSet presAssocID="{F8283B3F-7B7E-46B2-9F9E-163DD383A642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CE30F9ED-4E87-4958-8D24-9E7217138CE1}" type="pres">
      <dgm:prSet presAssocID="{F8283B3F-7B7E-46B2-9F9E-163DD383A642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FAB2BF34-F250-4195-9165-C3184A6B993E}" type="pres">
      <dgm:prSet presAssocID="{01B23DB2-50FC-4ED6-B46B-C95D09DE604D}" presName="sp" presStyleCnt="0"/>
      <dgm:spPr/>
    </dgm:pt>
    <dgm:pt modelId="{766B8370-78A3-4129-9967-62144864A9E2}" type="pres">
      <dgm:prSet presAssocID="{5F198A28-E4CA-4827-B4A1-00464F99516E}" presName="linNode" presStyleCnt="0"/>
      <dgm:spPr/>
    </dgm:pt>
    <dgm:pt modelId="{77479C19-27E7-4D30-AB34-B76CF12947EE}" type="pres">
      <dgm:prSet presAssocID="{5F198A28-E4CA-4827-B4A1-00464F99516E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6EF4D887-E0B3-47D8-95ED-93A7FE52D300}" type="pres">
      <dgm:prSet presAssocID="{5F198A28-E4CA-4827-B4A1-00464F99516E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3E94095A-B6B0-4112-8B25-E8C2E14FFA4E}" type="pres">
      <dgm:prSet presAssocID="{935F16DA-1C31-4252-B012-3A76CC3C2DA1}" presName="sp" presStyleCnt="0"/>
      <dgm:spPr/>
    </dgm:pt>
    <dgm:pt modelId="{1AC158F8-7CF8-45B5-A94E-0B6291DC7036}" type="pres">
      <dgm:prSet presAssocID="{EB2AB02B-36AD-4B47-A23C-B21AA5A0AC80}" presName="linNode" presStyleCnt="0"/>
      <dgm:spPr/>
    </dgm:pt>
    <dgm:pt modelId="{54CE9346-2308-4045-8627-7628A589ABB8}" type="pres">
      <dgm:prSet presAssocID="{EB2AB02B-36AD-4B47-A23C-B21AA5A0AC80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1331AAFD-801A-4DC1-93B9-DEE037EE547F}" type="pres">
      <dgm:prSet presAssocID="{EB2AB02B-36AD-4B47-A23C-B21AA5A0AC80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D10B64C2-6185-404E-803C-25D6EC5FEB02}" srcId="{EE9C5104-3648-4F3C-9436-09AF9B41BF37}" destId="{F8283B3F-7B7E-46B2-9F9E-163DD383A642}" srcOrd="1" destOrd="0" parTransId="{1147311F-25DE-4732-82BF-F7793ABC380C}" sibTransId="{01B23DB2-50FC-4ED6-B46B-C95D09DE604D}"/>
    <dgm:cxn modelId="{19711963-DFA7-4761-A36B-FE8D09F0AD9C}" srcId="{F8283B3F-7B7E-46B2-9F9E-163DD383A642}" destId="{811AFCB2-A6D6-4BD3-9D9A-B2E639711410}" srcOrd="0" destOrd="0" parTransId="{0EE1F097-E9CE-4EC8-9CA0-9F968541B7F4}" sibTransId="{8F0CAFAF-2065-4FF9-9075-F3C4B6EBE1C5}"/>
    <dgm:cxn modelId="{157F16DE-6C7F-4369-9BDA-911ABC37D5D9}" srcId="{0A70A3E8-3B0B-4B1A-9446-0B3BE98025C6}" destId="{06AC6E4D-4B0B-4932-9AB5-6A6D3DCF7C15}" srcOrd="1" destOrd="0" parTransId="{20EF8B17-7284-4968-AD10-1BB0EE27F3AB}" sibTransId="{6ED0E9EF-E4CC-44E8-8CA0-E5E4C352895D}"/>
    <dgm:cxn modelId="{804812D8-CC10-4202-B755-7D51869F20A7}" srcId="{5F198A28-E4CA-4827-B4A1-00464F99516E}" destId="{ADA5B60C-734E-4AE3-9B23-D71F33818E93}" srcOrd="0" destOrd="0" parTransId="{DC074B70-F785-48F6-BFD1-AF80800F5247}" sibTransId="{23B3C291-F437-4B34-A842-91584202DADF}"/>
    <dgm:cxn modelId="{0541BA1B-573E-4BBC-9CB6-3FC7523FB4CF}" type="presOf" srcId="{F8283B3F-7B7E-46B2-9F9E-163DD383A642}" destId="{9D160C7B-1ECE-46A6-8795-CA7AEA445F35}" srcOrd="0" destOrd="0" presId="urn:microsoft.com/office/officeart/2005/8/layout/vList5"/>
    <dgm:cxn modelId="{89CF6D12-395C-455F-BF10-BE5A218736C1}" type="presOf" srcId="{0A70A3E8-3B0B-4B1A-9446-0B3BE98025C6}" destId="{93C06501-DA1A-4569-8F64-AE228F7C2D77}" srcOrd="0" destOrd="0" presId="urn:microsoft.com/office/officeart/2005/8/layout/vList5"/>
    <dgm:cxn modelId="{EA7F373E-1935-4BB9-8AA8-426E845C4594}" type="presOf" srcId="{ADA5B60C-734E-4AE3-9B23-D71F33818E93}" destId="{6EF4D887-E0B3-47D8-95ED-93A7FE52D300}" srcOrd="0" destOrd="0" presId="urn:microsoft.com/office/officeart/2005/8/layout/vList5"/>
    <dgm:cxn modelId="{9ADA2AED-BC55-46E0-9846-0FE749C6E3B5}" type="presOf" srcId="{5F198A28-E4CA-4827-B4A1-00464F99516E}" destId="{77479C19-27E7-4D30-AB34-B76CF12947EE}" srcOrd="0" destOrd="0" presId="urn:microsoft.com/office/officeart/2005/8/layout/vList5"/>
    <dgm:cxn modelId="{470C40BB-1633-46BD-9112-41B16BA8755A}" srcId="{EE9C5104-3648-4F3C-9436-09AF9B41BF37}" destId="{EB2AB02B-36AD-4B47-A23C-B21AA5A0AC80}" srcOrd="3" destOrd="0" parTransId="{E4D0943B-140A-4A78-A7C9-3FC6C69E0DA1}" sibTransId="{CB686189-CD2C-4073-B165-49D027633797}"/>
    <dgm:cxn modelId="{E9683E7A-46DB-41DF-96F0-9FD7F1948B4B}" type="presOf" srcId="{EE9C5104-3648-4F3C-9436-09AF9B41BF37}" destId="{B2368EC0-2670-48CB-AA55-F0F03AAFB491}" srcOrd="0" destOrd="0" presId="urn:microsoft.com/office/officeart/2005/8/layout/vList5"/>
    <dgm:cxn modelId="{5771C181-0D40-40CA-B623-93C98E9A7B58}" srcId="{EB2AB02B-36AD-4B47-A23C-B21AA5A0AC80}" destId="{AC29C8B8-6616-4DD0-9502-E5446A6780D5}" srcOrd="0" destOrd="0" parTransId="{55BAD90D-0993-4640-89F2-BBA18B46EEDF}" sibTransId="{2C13408E-BED6-4FE5-975B-E79F323A049E}"/>
    <dgm:cxn modelId="{52B3B696-4587-4CE7-B4EB-5C1464CA1B71}" type="presOf" srcId="{EB2AB02B-36AD-4B47-A23C-B21AA5A0AC80}" destId="{54CE9346-2308-4045-8627-7628A589ABB8}" srcOrd="0" destOrd="0" presId="urn:microsoft.com/office/officeart/2005/8/layout/vList5"/>
    <dgm:cxn modelId="{8503B76B-9739-4D21-AE76-BE201FEB15F7}" type="presOf" srcId="{AC29C8B8-6616-4DD0-9502-E5446A6780D5}" destId="{1331AAFD-801A-4DC1-93B9-DEE037EE547F}" srcOrd="0" destOrd="0" presId="urn:microsoft.com/office/officeart/2005/8/layout/vList5"/>
    <dgm:cxn modelId="{F43038DB-516F-4CCB-87C5-4FA33728D022}" type="presOf" srcId="{25508BB4-72A2-432A-A37A-630DBACEE653}" destId="{02DFA7DE-44B8-4D0D-B01C-522D70A7A8F2}" srcOrd="0" destOrd="2" presId="urn:microsoft.com/office/officeart/2005/8/layout/vList5"/>
    <dgm:cxn modelId="{5A4D21F7-87E5-48A1-9B1B-F15B1A645121}" srcId="{0A70A3E8-3B0B-4B1A-9446-0B3BE98025C6}" destId="{25508BB4-72A2-432A-A37A-630DBACEE653}" srcOrd="2" destOrd="0" parTransId="{19990540-3413-453D-9DD1-F6DFFF718017}" sibTransId="{E94F72BF-00DF-4A75-ACA7-EA512F8FA219}"/>
    <dgm:cxn modelId="{33C08239-2A8E-4FFF-B628-2338E56621D9}" type="presOf" srcId="{837E1440-24DD-4E45-8F8A-7190518853C9}" destId="{02DFA7DE-44B8-4D0D-B01C-522D70A7A8F2}" srcOrd="0" destOrd="0" presId="urn:microsoft.com/office/officeart/2005/8/layout/vList5"/>
    <dgm:cxn modelId="{47D8BB43-A0FE-4C21-821F-A835F1C36AE3}" srcId="{0A70A3E8-3B0B-4B1A-9446-0B3BE98025C6}" destId="{837E1440-24DD-4E45-8F8A-7190518853C9}" srcOrd="0" destOrd="0" parTransId="{67E7EE15-A405-46A1-907C-3D09D5756380}" sibTransId="{2C0FCDB8-3C7A-436B-8BDD-C18CBA1E0EE7}"/>
    <dgm:cxn modelId="{0AB276EF-D8BC-43B1-A10C-2EC18AB12246}" srcId="{EE9C5104-3648-4F3C-9436-09AF9B41BF37}" destId="{5F198A28-E4CA-4827-B4A1-00464F99516E}" srcOrd="2" destOrd="0" parTransId="{ACE76473-1715-4DDE-B990-7B82701046DD}" sibTransId="{935F16DA-1C31-4252-B012-3A76CC3C2DA1}"/>
    <dgm:cxn modelId="{887C999F-9E4C-4D87-937F-15E40517C20F}" type="presOf" srcId="{06AC6E4D-4B0B-4932-9AB5-6A6D3DCF7C15}" destId="{02DFA7DE-44B8-4D0D-B01C-522D70A7A8F2}" srcOrd="0" destOrd="1" presId="urn:microsoft.com/office/officeart/2005/8/layout/vList5"/>
    <dgm:cxn modelId="{DC524DF7-EA52-4957-B849-280D57250ADB}" srcId="{EE9C5104-3648-4F3C-9436-09AF9B41BF37}" destId="{0A70A3E8-3B0B-4B1A-9446-0B3BE98025C6}" srcOrd="0" destOrd="0" parTransId="{79BEE8C7-ED57-46B6-A311-F8F4B0C89FC0}" sibTransId="{509D936D-A053-4F21-A5F0-9A0EA3FCC3BF}"/>
    <dgm:cxn modelId="{C62B0A5E-928D-43BF-B764-0F91FC02AB48}" type="presOf" srcId="{811AFCB2-A6D6-4BD3-9D9A-B2E639711410}" destId="{CE30F9ED-4E87-4958-8D24-9E7217138CE1}" srcOrd="0" destOrd="0" presId="urn:microsoft.com/office/officeart/2005/8/layout/vList5"/>
    <dgm:cxn modelId="{DA358A95-3684-4C89-93F7-D3B67821B0D4}" type="presParOf" srcId="{B2368EC0-2670-48CB-AA55-F0F03AAFB491}" destId="{705AB3E7-395D-426A-9147-77A81B02C182}" srcOrd="0" destOrd="0" presId="urn:microsoft.com/office/officeart/2005/8/layout/vList5"/>
    <dgm:cxn modelId="{8E816FBB-E746-470C-ADF2-BA99AB90A3BB}" type="presParOf" srcId="{705AB3E7-395D-426A-9147-77A81B02C182}" destId="{93C06501-DA1A-4569-8F64-AE228F7C2D77}" srcOrd="0" destOrd="0" presId="urn:microsoft.com/office/officeart/2005/8/layout/vList5"/>
    <dgm:cxn modelId="{DD55F5BC-889E-4EF3-B2F4-88AAB218ABDB}" type="presParOf" srcId="{705AB3E7-395D-426A-9147-77A81B02C182}" destId="{02DFA7DE-44B8-4D0D-B01C-522D70A7A8F2}" srcOrd="1" destOrd="0" presId="urn:microsoft.com/office/officeart/2005/8/layout/vList5"/>
    <dgm:cxn modelId="{0367ADD0-6B74-4BF1-B387-2D21A563F4FF}" type="presParOf" srcId="{B2368EC0-2670-48CB-AA55-F0F03AAFB491}" destId="{4522D6A2-A197-4FFB-9549-D2C359626B7A}" srcOrd="1" destOrd="0" presId="urn:microsoft.com/office/officeart/2005/8/layout/vList5"/>
    <dgm:cxn modelId="{65F5C95E-B537-4DED-A784-025EBA42AB78}" type="presParOf" srcId="{B2368EC0-2670-48CB-AA55-F0F03AAFB491}" destId="{36032A5C-F18A-4234-8081-C06A244C409D}" srcOrd="2" destOrd="0" presId="urn:microsoft.com/office/officeart/2005/8/layout/vList5"/>
    <dgm:cxn modelId="{E1130F93-1F10-4107-B586-CDDFB6ACCB46}" type="presParOf" srcId="{36032A5C-F18A-4234-8081-C06A244C409D}" destId="{9D160C7B-1ECE-46A6-8795-CA7AEA445F35}" srcOrd="0" destOrd="0" presId="urn:microsoft.com/office/officeart/2005/8/layout/vList5"/>
    <dgm:cxn modelId="{BD1B4481-CD84-430D-9E25-658F4CCD9A6C}" type="presParOf" srcId="{36032A5C-F18A-4234-8081-C06A244C409D}" destId="{CE30F9ED-4E87-4958-8D24-9E7217138CE1}" srcOrd="1" destOrd="0" presId="urn:microsoft.com/office/officeart/2005/8/layout/vList5"/>
    <dgm:cxn modelId="{BD873691-BA4C-4A08-A2F7-D58A8EECE0EE}" type="presParOf" srcId="{B2368EC0-2670-48CB-AA55-F0F03AAFB491}" destId="{FAB2BF34-F250-4195-9165-C3184A6B993E}" srcOrd="3" destOrd="0" presId="urn:microsoft.com/office/officeart/2005/8/layout/vList5"/>
    <dgm:cxn modelId="{6D127919-A2DA-4643-A1B1-301490CF69F9}" type="presParOf" srcId="{B2368EC0-2670-48CB-AA55-F0F03AAFB491}" destId="{766B8370-78A3-4129-9967-62144864A9E2}" srcOrd="4" destOrd="0" presId="urn:microsoft.com/office/officeart/2005/8/layout/vList5"/>
    <dgm:cxn modelId="{FB5527EE-5539-41BB-854C-546D871C5713}" type="presParOf" srcId="{766B8370-78A3-4129-9967-62144864A9E2}" destId="{77479C19-27E7-4D30-AB34-B76CF12947EE}" srcOrd="0" destOrd="0" presId="urn:microsoft.com/office/officeart/2005/8/layout/vList5"/>
    <dgm:cxn modelId="{B6143C57-DD75-4DE7-BECF-261C8E6DF2D9}" type="presParOf" srcId="{766B8370-78A3-4129-9967-62144864A9E2}" destId="{6EF4D887-E0B3-47D8-95ED-93A7FE52D300}" srcOrd="1" destOrd="0" presId="urn:microsoft.com/office/officeart/2005/8/layout/vList5"/>
    <dgm:cxn modelId="{EE947E8A-36A4-4D5B-BD20-1A9D8976A12C}" type="presParOf" srcId="{B2368EC0-2670-48CB-AA55-F0F03AAFB491}" destId="{3E94095A-B6B0-4112-8B25-E8C2E14FFA4E}" srcOrd="5" destOrd="0" presId="urn:microsoft.com/office/officeart/2005/8/layout/vList5"/>
    <dgm:cxn modelId="{5F199074-6092-4B53-9352-A0A5DF46D42A}" type="presParOf" srcId="{B2368EC0-2670-48CB-AA55-F0F03AAFB491}" destId="{1AC158F8-7CF8-45B5-A94E-0B6291DC7036}" srcOrd="6" destOrd="0" presId="urn:microsoft.com/office/officeart/2005/8/layout/vList5"/>
    <dgm:cxn modelId="{C2FAFF49-965C-40FB-81B9-4AA4F3517B7F}" type="presParOf" srcId="{1AC158F8-7CF8-45B5-A94E-0B6291DC7036}" destId="{54CE9346-2308-4045-8627-7628A589ABB8}" srcOrd="0" destOrd="0" presId="urn:microsoft.com/office/officeart/2005/8/layout/vList5"/>
    <dgm:cxn modelId="{59066006-106B-4BF6-A53C-A818BD62B4B1}" type="presParOf" srcId="{1AC158F8-7CF8-45B5-A94E-0B6291DC7036}" destId="{1331AAFD-801A-4DC1-93B9-DEE037EE547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1E417B-432C-47FF-9A9D-3F6E70891335}">
      <dsp:nvSpPr>
        <dsp:cNvPr id="0" name=""/>
        <dsp:cNvSpPr/>
      </dsp:nvSpPr>
      <dsp:spPr>
        <a:xfrm>
          <a:off x="1160070" y="2262981"/>
          <a:ext cx="564116" cy="16123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82058" y="0"/>
              </a:lnTo>
              <a:lnTo>
                <a:pt x="282058" y="1612374"/>
              </a:lnTo>
              <a:lnTo>
                <a:pt x="564116" y="1612374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600" kern="1200"/>
        </a:p>
      </dsp:txBody>
      <dsp:txXfrm>
        <a:off x="1399423" y="3026463"/>
        <a:ext cx="85410" cy="85410"/>
      </dsp:txXfrm>
    </dsp:sp>
    <dsp:sp modelId="{9229B180-BC79-43A3-AE95-5484F876B605}">
      <dsp:nvSpPr>
        <dsp:cNvPr id="0" name=""/>
        <dsp:cNvSpPr/>
      </dsp:nvSpPr>
      <dsp:spPr>
        <a:xfrm>
          <a:off x="4544766" y="2800439"/>
          <a:ext cx="564116" cy="5374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82058" y="0"/>
              </a:lnTo>
              <a:lnTo>
                <a:pt x="282058" y="537458"/>
              </a:lnTo>
              <a:lnTo>
                <a:pt x="564116" y="537458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500" kern="1200"/>
        </a:p>
      </dsp:txBody>
      <dsp:txXfrm>
        <a:off x="4807345" y="3049689"/>
        <a:ext cx="38957" cy="38957"/>
      </dsp:txXfrm>
    </dsp:sp>
    <dsp:sp modelId="{5352DBAE-1B3A-4993-8760-C08A344EC74E}">
      <dsp:nvSpPr>
        <dsp:cNvPr id="0" name=""/>
        <dsp:cNvSpPr/>
      </dsp:nvSpPr>
      <dsp:spPr>
        <a:xfrm>
          <a:off x="4544766" y="2262981"/>
          <a:ext cx="564116" cy="537458"/>
        </a:xfrm>
        <a:custGeom>
          <a:avLst/>
          <a:gdLst/>
          <a:ahLst/>
          <a:cxnLst/>
          <a:rect l="0" t="0" r="0" b="0"/>
          <a:pathLst>
            <a:path>
              <a:moveTo>
                <a:pt x="0" y="537458"/>
              </a:moveTo>
              <a:lnTo>
                <a:pt x="282058" y="537458"/>
              </a:lnTo>
              <a:lnTo>
                <a:pt x="282058" y="0"/>
              </a:lnTo>
              <a:lnTo>
                <a:pt x="564116" y="0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500" kern="1200"/>
        </a:p>
      </dsp:txBody>
      <dsp:txXfrm>
        <a:off x="4807345" y="2512231"/>
        <a:ext cx="38957" cy="38957"/>
      </dsp:txXfrm>
    </dsp:sp>
    <dsp:sp modelId="{BA9A4F0A-3AC4-4BEB-821B-70C52FE856FB}">
      <dsp:nvSpPr>
        <dsp:cNvPr id="0" name=""/>
        <dsp:cNvSpPr/>
      </dsp:nvSpPr>
      <dsp:spPr>
        <a:xfrm>
          <a:off x="1160070" y="2262981"/>
          <a:ext cx="564116" cy="5374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82058" y="0"/>
              </a:lnTo>
              <a:lnTo>
                <a:pt x="282058" y="537458"/>
              </a:lnTo>
              <a:lnTo>
                <a:pt x="564116" y="537458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500" kern="1200"/>
        </a:p>
      </dsp:txBody>
      <dsp:txXfrm>
        <a:off x="1422649" y="2512231"/>
        <a:ext cx="38957" cy="38957"/>
      </dsp:txXfrm>
    </dsp:sp>
    <dsp:sp modelId="{142474F9-8EBF-4720-8788-F7839B468B8D}">
      <dsp:nvSpPr>
        <dsp:cNvPr id="0" name=""/>
        <dsp:cNvSpPr/>
      </dsp:nvSpPr>
      <dsp:spPr>
        <a:xfrm>
          <a:off x="1160070" y="1725523"/>
          <a:ext cx="564116" cy="537458"/>
        </a:xfrm>
        <a:custGeom>
          <a:avLst/>
          <a:gdLst/>
          <a:ahLst/>
          <a:cxnLst/>
          <a:rect l="0" t="0" r="0" b="0"/>
          <a:pathLst>
            <a:path>
              <a:moveTo>
                <a:pt x="0" y="537458"/>
              </a:moveTo>
              <a:lnTo>
                <a:pt x="282058" y="537458"/>
              </a:lnTo>
              <a:lnTo>
                <a:pt x="282058" y="0"/>
              </a:lnTo>
              <a:lnTo>
                <a:pt x="564116" y="0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500" kern="1200"/>
        </a:p>
      </dsp:txBody>
      <dsp:txXfrm>
        <a:off x="1422649" y="1974773"/>
        <a:ext cx="38957" cy="38957"/>
      </dsp:txXfrm>
    </dsp:sp>
    <dsp:sp modelId="{8C66D4CB-EC92-4BFE-A871-B6EAA472736A}">
      <dsp:nvSpPr>
        <dsp:cNvPr id="0" name=""/>
        <dsp:cNvSpPr/>
      </dsp:nvSpPr>
      <dsp:spPr>
        <a:xfrm>
          <a:off x="1160070" y="650607"/>
          <a:ext cx="564116" cy="1612374"/>
        </a:xfrm>
        <a:custGeom>
          <a:avLst/>
          <a:gdLst/>
          <a:ahLst/>
          <a:cxnLst/>
          <a:rect l="0" t="0" r="0" b="0"/>
          <a:pathLst>
            <a:path>
              <a:moveTo>
                <a:pt x="0" y="1612374"/>
              </a:moveTo>
              <a:lnTo>
                <a:pt x="282058" y="1612374"/>
              </a:lnTo>
              <a:lnTo>
                <a:pt x="282058" y="0"/>
              </a:lnTo>
              <a:lnTo>
                <a:pt x="564116" y="0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600" kern="1200"/>
        </a:p>
      </dsp:txBody>
      <dsp:txXfrm>
        <a:off x="1399423" y="1414089"/>
        <a:ext cx="85410" cy="85410"/>
      </dsp:txXfrm>
    </dsp:sp>
    <dsp:sp modelId="{3C532E78-2B7F-4582-88E0-0596318E3C18}">
      <dsp:nvSpPr>
        <dsp:cNvPr id="0" name=""/>
        <dsp:cNvSpPr/>
      </dsp:nvSpPr>
      <dsp:spPr>
        <a:xfrm rot="16200000">
          <a:off x="-1532877" y="1833015"/>
          <a:ext cx="4525963" cy="859932"/>
        </a:xfrm>
        <a:prstGeom prst="rect">
          <a:avLst/>
        </a:prstGeom>
        <a:solidFill>
          <a:srgbClr val="002060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3400" kern="1200" dirty="0" smtClean="0"/>
            <a:t>Tipos de Requerimientos</a:t>
          </a:r>
          <a:endParaRPr lang="es-PE" sz="3400" kern="1200" dirty="0"/>
        </a:p>
      </dsp:txBody>
      <dsp:txXfrm>
        <a:off x="-1532877" y="1833015"/>
        <a:ext cx="4525963" cy="859932"/>
      </dsp:txXfrm>
    </dsp:sp>
    <dsp:sp modelId="{8539488D-8A11-4D53-AF3A-AA9ED0EB0931}">
      <dsp:nvSpPr>
        <dsp:cNvPr id="0" name=""/>
        <dsp:cNvSpPr/>
      </dsp:nvSpPr>
      <dsp:spPr>
        <a:xfrm>
          <a:off x="1724186" y="220640"/>
          <a:ext cx="2820580" cy="859932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900" kern="1200" baseline="0" smtClean="0">
              <a:solidFill>
                <a:schemeClr val="tx1"/>
              </a:solidFill>
            </a:rPr>
            <a:t>Requerimientos de Negocio</a:t>
          </a:r>
          <a:endParaRPr lang="es-PE" sz="2900" kern="1200" baseline="0" dirty="0">
            <a:solidFill>
              <a:schemeClr val="tx1"/>
            </a:solidFill>
          </a:endParaRPr>
        </a:p>
      </dsp:txBody>
      <dsp:txXfrm>
        <a:off x="1724186" y="220640"/>
        <a:ext cx="2820580" cy="859932"/>
      </dsp:txXfrm>
    </dsp:sp>
    <dsp:sp modelId="{F917B8EC-430F-4983-86E4-ADE8BF41B7B3}">
      <dsp:nvSpPr>
        <dsp:cNvPr id="0" name=""/>
        <dsp:cNvSpPr/>
      </dsp:nvSpPr>
      <dsp:spPr>
        <a:xfrm>
          <a:off x="1724186" y="1295556"/>
          <a:ext cx="2820580" cy="859932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900" kern="1200" baseline="0" smtClean="0">
              <a:solidFill>
                <a:schemeClr val="tx1"/>
              </a:solidFill>
            </a:rPr>
            <a:t>Requerimientos de Stakeholders  </a:t>
          </a:r>
          <a:endParaRPr lang="es-PE" sz="2900" kern="1200" baseline="0" dirty="0">
            <a:solidFill>
              <a:schemeClr val="tx1"/>
            </a:solidFill>
          </a:endParaRPr>
        </a:p>
      </dsp:txBody>
      <dsp:txXfrm>
        <a:off x="1724186" y="1295556"/>
        <a:ext cx="2820580" cy="859932"/>
      </dsp:txXfrm>
    </dsp:sp>
    <dsp:sp modelId="{C920C01F-BAB2-4FC6-A37D-08F4674E83AA}">
      <dsp:nvSpPr>
        <dsp:cNvPr id="0" name=""/>
        <dsp:cNvSpPr/>
      </dsp:nvSpPr>
      <dsp:spPr>
        <a:xfrm>
          <a:off x="1724186" y="2370473"/>
          <a:ext cx="2820580" cy="8599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900" kern="1200" baseline="0" smtClean="0">
              <a:solidFill>
                <a:schemeClr val="tx1"/>
              </a:solidFill>
            </a:rPr>
            <a:t>Requerimientos de </a:t>
          </a:r>
          <a:r>
            <a:rPr lang="es-PE" sz="2900" kern="1200" smtClean="0">
              <a:solidFill>
                <a:schemeClr val="tx1"/>
              </a:solidFill>
            </a:rPr>
            <a:t>Solución</a:t>
          </a:r>
          <a:endParaRPr lang="es-PE" sz="2900" kern="1200" dirty="0">
            <a:solidFill>
              <a:schemeClr val="tx1"/>
            </a:solidFill>
          </a:endParaRPr>
        </a:p>
      </dsp:txBody>
      <dsp:txXfrm>
        <a:off x="1724186" y="2370473"/>
        <a:ext cx="2820580" cy="859932"/>
      </dsp:txXfrm>
    </dsp:sp>
    <dsp:sp modelId="{C39CFFE0-9FEE-4F1D-8828-B00638D62D47}">
      <dsp:nvSpPr>
        <dsp:cNvPr id="0" name=""/>
        <dsp:cNvSpPr/>
      </dsp:nvSpPr>
      <dsp:spPr>
        <a:xfrm>
          <a:off x="5108882" y="1833015"/>
          <a:ext cx="2820580" cy="8599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900" kern="1200" dirty="0" smtClean="0">
              <a:solidFill>
                <a:schemeClr val="tx1"/>
              </a:solidFill>
            </a:rPr>
            <a:t>Funcionales</a:t>
          </a:r>
          <a:endParaRPr lang="es-PE" sz="2900" kern="1200" dirty="0">
            <a:solidFill>
              <a:schemeClr val="tx1"/>
            </a:solidFill>
          </a:endParaRPr>
        </a:p>
      </dsp:txBody>
      <dsp:txXfrm>
        <a:off x="5108882" y="1833015"/>
        <a:ext cx="2820580" cy="859932"/>
      </dsp:txXfrm>
    </dsp:sp>
    <dsp:sp modelId="{1C23D04B-C544-4584-A281-D16AF6BADB0D}">
      <dsp:nvSpPr>
        <dsp:cNvPr id="0" name=""/>
        <dsp:cNvSpPr/>
      </dsp:nvSpPr>
      <dsp:spPr>
        <a:xfrm>
          <a:off x="5108882" y="2907931"/>
          <a:ext cx="2820580" cy="8599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900" kern="1200" dirty="0" smtClean="0">
              <a:solidFill>
                <a:schemeClr val="tx1"/>
              </a:solidFill>
            </a:rPr>
            <a:t>No Funcionales</a:t>
          </a:r>
          <a:endParaRPr lang="es-PE" sz="2900" kern="1200" dirty="0">
            <a:solidFill>
              <a:schemeClr val="tx1"/>
            </a:solidFill>
          </a:endParaRPr>
        </a:p>
      </dsp:txBody>
      <dsp:txXfrm>
        <a:off x="5108882" y="2907931"/>
        <a:ext cx="2820580" cy="859932"/>
      </dsp:txXfrm>
    </dsp:sp>
    <dsp:sp modelId="{CBF437E7-E44E-4D8E-8F53-CAC6033840D8}">
      <dsp:nvSpPr>
        <dsp:cNvPr id="0" name=""/>
        <dsp:cNvSpPr/>
      </dsp:nvSpPr>
      <dsp:spPr>
        <a:xfrm>
          <a:off x="1724186" y="3445389"/>
          <a:ext cx="2820580" cy="859932"/>
        </a:xfrm>
        <a:prstGeom prst="rect">
          <a:avLst/>
        </a:prstGeom>
        <a:solidFill>
          <a:schemeClr val="accent2">
            <a:lumMod val="7500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900" kern="1200" baseline="0" dirty="0" smtClean="0">
              <a:solidFill>
                <a:schemeClr val="tx1"/>
              </a:solidFill>
            </a:rPr>
            <a:t>Requerimientos de </a:t>
          </a:r>
          <a:r>
            <a:rPr lang="es-PE" sz="2900" kern="1200" dirty="0" smtClean="0">
              <a:solidFill>
                <a:schemeClr val="tx1"/>
              </a:solidFill>
            </a:rPr>
            <a:t>Transición</a:t>
          </a:r>
          <a:endParaRPr lang="es-PE" sz="2900" kern="1200" dirty="0">
            <a:solidFill>
              <a:schemeClr val="tx1"/>
            </a:solidFill>
          </a:endParaRPr>
        </a:p>
      </dsp:txBody>
      <dsp:txXfrm>
        <a:off x="1724186" y="3445389"/>
        <a:ext cx="2820580" cy="8599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DFA7DE-44B8-4D0D-B01C-522D70A7A8F2}">
      <dsp:nvSpPr>
        <dsp:cNvPr id="0" name=""/>
        <dsp:cNvSpPr/>
      </dsp:nvSpPr>
      <dsp:spPr>
        <a:xfrm rot="5400000">
          <a:off x="5687301" y="-2308180"/>
          <a:ext cx="938546" cy="579442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2000" kern="1200" dirty="0" smtClean="0">
              <a:latin typeface="Calibri" pitchFamily="34" charset="0"/>
              <a:cs typeface="Calibri" pitchFamily="34" charset="0"/>
            </a:rPr>
            <a:t>Problemas, oportunidades y resultado deseado</a:t>
          </a:r>
          <a:endParaRPr lang="es-PE" sz="2000" kern="1200" dirty="0">
            <a:latin typeface="Calibri" pitchFamily="34" charset="0"/>
            <a:cs typeface="Calibri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2000" kern="1200" dirty="0" smtClean="0">
              <a:latin typeface="Calibri" pitchFamily="34" charset="0"/>
              <a:cs typeface="Calibri" pitchFamily="34" charset="0"/>
            </a:rPr>
            <a:t>La necesidad de negocio guiará la identificación</a:t>
          </a:r>
          <a:endParaRPr lang="es-PE" sz="2000" kern="1200" dirty="0">
            <a:latin typeface="Calibri" pitchFamily="34" charset="0"/>
            <a:cs typeface="Calibri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2000" kern="1200" dirty="0" smtClean="0">
              <a:latin typeface="Calibri" pitchFamily="34" charset="0"/>
              <a:cs typeface="Calibri" pitchFamily="34" charset="0"/>
            </a:rPr>
            <a:t>y definición de soluciones posibles</a:t>
          </a:r>
          <a:r>
            <a:rPr lang="es-PE" sz="1400" kern="1200" dirty="0" smtClean="0"/>
            <a:t>.</a:t>
          </a:r>
          <a:endParaRPr lang="es-PE" sz="1400" kern="1200" dirty="0"/>
        </a:p>
      </dsp:txBody>
      <dsp:txXfrm rot="-5400000">
        <a:off x="3259363" y="165574"/>
        <a:ext cx="5748607" cy="846914"/>
      </dsp:txXfrm>
    </dsp:sp>
    <dsp:sp modelId="{93C06501-DA1A-4569-8F64-AE228F7C2D77}">
      <dsp:nvSpPr>
        <dsp:cNvPr id="0" name=""/>
        <dsp:cNvSpPr/>
      </dsp:nvSpPr>
      <dsp:spPr>
        <a:xfrm>
          <a:off x="0" y="2439"/>
          <a:ext cx="3259362" cy="1173183"/>
        </a:xfrm>
        <a:prstGeom prst="roundRect">
          <a:avLst/>
        </a:prstGeom>
        <a:solidFill>
          <a:schemeClr val="accent3">
            <a:lumMod val="40000"/>
            <a:lumOff val="6000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800" kern="1200" dirty="0" smtClean="0">
              <a:solidFill>
                <a:schemeClr val="tx1"/>
              </a:solidFill>
            </a:rPr>
            <a:t>Necesidad de Negocio</a:t>
          </a:r>
          <a:endParaRPr lang="es-PE" sz="2800" kern="1200" dirty="0">
            <a:solidFill>
              <a:schemeClr val="tx1"/>
            </a:solidFill>
          </a:endParaRPr>
        </a:p>
      </dsp:txBody>
      <dsp:txXfrm>
        <a:off x="57270" y="59709"/>
        <a:ext cx="3144822" cy="1058643"/>
      </dsp:txXfrm>
    </dsp:sp>
    <dsp:sp modelId="{CE30F9ED-4E87-4958-8D24-9E7217138CE1}">
      <dsp:nvSpPr>
        <dsp:cNvPr id="0" name=""/>
        <dsp:cNvSpPr/>
      </dsp:nvSpPr>
      <dsp:spPr>
        <a:xfrm rot="5400000">
          <a:off x="5687301" y="-1076337"/>
          <a:ext cx="938546" cy="579442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2000" kern="1200" dirty="0" smtClean="0">
              <a:latin typeface="Calibri" pitchFamily="34" charset="0"/>
              <a:cs typeface="Calibri" pitchFamily="34" charset="0"/>
            </a:rPr>
            <a:t>Entendimiento de las capacidades actuales (análisis GAP) y de las capacidades nuevas para satisfacer la necesidad de negocio.</a:t>
          </a:r>
          <a:endParaRPr lang="es-PE" sz="2000" kern="1200" dirty="0">
            <a:latin typeface="Calibri" pitchFamily="34" charset="0"/>
            <a:cs typeface="Calibri" pitchFamily="34" charset="0"/>
          </a:endParaRPr>
        </a:p>
      </dsp:txBody>
      <dsp:txXfrm rot="-5400000">
        <a:off x="3259363" y="1397417"/>
        <a:ext cx="5748607" cy="846914"/>
      </dsp:txXfrm>
    </dsp:sp>
    <dsp:sp modelId="{9D160C7B-1ECE-46A6-8795-CA7AEA445F35}">
      <dsp:nvSpPr>
        <dsp:cNvPr id="0" name=""/>
        <dsp:cNvSpPr/>
      </dsp:nvSpPr>
      <dsp:spPr>
        <a:xfrm>
          <a:off x="0" y="1234281"/>
          <a:ext cx="3259362" cy="1173183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800" kern="1200" dirty="0" smtClean="0">
              <a:solidFill>
                <a:schemeClr val="tx1"/>
              </a:solidFill>
            </a:rPr>
            <a:t>Capacidades Requeridas</a:t>
          </a:r>
          <a:endParaRPr lang="es-PE" sz="2800" kern="1200" dirty="0">
            <a:solidFill>
              <a:schemeClr val="tx1"/>
            </a:solidFill>
          </a:endParaRPr>
        </a:p>
      </dsp:txBody>
      <dsp:txXfrm>
        <a:off x="57270" y="1291551"/>
        <a:ext cx="3144822" cy="1058643"/>
      </dsp:txXfrm>
    </dsp:sp>
    <dsp:sp modelId="{6EF4D887-E0B3-47D8-95ED-93A7FE52D300}">
      <dsp:nvSpPr>
        <dsp:cNvPr id="0" name=""/>
        <dsp:cNvSpPr/>
      </dsp:nvSpPr>
      <dsp:spPr>
        <a:xfrm rot="5400000">
          <a:off x="5687301" y="155504"/>
          <a:ext cx="938546" cy="579442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2000" kern="1200" dirty="0" smtClean="0">
              <a:latin typeface="Calibri" pitchFamily="34" charset="0"/>
              <a:cs typeface="Calibri" pitchFamily="34" charset="0"/>
            </a:rPr>
            <a:t>Define qué debe entregarse con el fin de satisfacer la necesidad de negocio</a:t>
          </a:r>
          <a:endParaRPr lang="es-PE" sz="2000" kern="1200" dirty="0">
            <a:latin typeface="Calibri" pitchFamily="34" charset="0"/>
            <a:cs typeface="Calibri" pitchFamily="34" charset="0"/>
          </a:endParaRPr>
        </a:p>
      </dsp:txBody>
      <dsp:txXfrm rot="-5400000">
        <a:off x="3259363" y="2629258"/>
        <a:ext cx="5748607" cy="846914"/>
      </dsp:txXfrm>
    </dsp:sp>
    <dsp:sp modelId="{77479C19-27E7-4D30-AB34-B76CF12947EE}">
      <dsp:nvSpPr>
        <dsp:cNvPr id="0" name=""/>
        <dsp:cNvSpPr/>
      </dsp:nvSpPr>
      <dsp:spPr>
        <a:xfrm>
          <a:off x="0" y="2466124"/>
          <a:ext cx="3259362" cy="1173183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800" kern="1200" dirty="0" smtClean="0">
              <a:solidFill>
                <a:schemeClr val="tx1"/>
              </a:solidFill>
            </a:rPr>
            <a:t>Alcance de la Solución</a:t>
          </a:r>
          <a:endParaRPr lang="es-PE" sz="2800" kern="1200" dirty="0">
            <a:solidFill>
              <a:schemeClr val="tx1"/>
            </a:solidFill>
          </a:endParaRPr>
        </a:p>
      </dsp:txBody>
      <dsp:txXfrm>
        <a:off x="57270" y="2523394"/>
        <a:ext cx="3144822" cy="1058643"/>
      </dsp:txXfrm>
    </dsp:sp>
    <dsp:sp modelId="{1331AAFD-801A-4DC1-93B9-DEE037EE547F}">
      <dsp:nvSpPr>
        <dsp:cNvPr id="0" name=""/>
        <dsp:cNvSpPr/>
      </dsp:nvSpPr>
      <dsp:spPr>
        <a:xfrm rot="5400000">
          <a:off x="5687301" y="1387347"/>
          <a:ext cx="938546" cy="579442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2000" kern="1200" dirty="0" smtClean="0">
              <a:latin typeface="Calibri" pitchFamily="34" charset="0"/>
              <a:cs typeface="Calibri" pitchFamily="34" charset="0"/>
            </a:rPr>
            <a:t>Información necesaria para apoyar la decisión de proceder o no con la inversión y avanzar con el proyecto propuesto.</a:t>
          </a:r>
          <a:endParaRPr lang="es-PE" sz="2000" kern="1200" dirty="0">
            <a:latin typeface="Calibri" pitchFamily="34" charset="0"/>
            <a:cs typeface="Calibri" pitchFamily="34" charset="0"/>
          </a:endParaRPr>
        </a:p>
      </dsp:txBody>
      <dsp:txXfrm rot="-5400000">
        <a:off x="3259363" y="3861101"/>
        <a:ext cx="5748607" cy="846914"/>
      </dsp:txXfrm>
    </dsp:sp>
    <dsp:sp modelId="{54CE9346-2308-4045-8627-7628A589ABB8}">
      <dsp:nvSpPr>
        <dsp:cNvPr id="0" name=""/>
        <dsp:cNvSpPr/>
      </dsp:nvSpPr>
      <dsp:spPr>
        <a:xfrm>
          <a:off x="0" y="3697967"/>
          <a:ext cx="3259362" cy="117318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800" kern="1200" dirty="0" smtClean="0">
              <a:solidFill>
                <a:schemeClr val="tx1"/>
              </a:solidFill>
            </a:rPr>
            <a:t>Caso de negocio</a:t>
          </a:r>
          <a:endParaRPr lang="es-PE" sz="2800" kern="1200" dirty="0">
            <a:solidFill>
              <a:schemeClr val="tx1"/>
            </a:solidFill>
          </a:endParaRPr>
        </a:p>
      </dsp:txBody>
      <dsp:txXfrm>
        <a:off x="57270" y="3755237"/>
        <a:ext cx="3144822" cy="10586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78215F-AC47-4282-AAFF-1EE6B884079E}" type="datetimeFigureOut">
              <a:rPr lang="es-PE" smtClean="0"/>
              <a:t>13/03/2014</a:t>
            </a:fld>
            <a:endParaRPr lang="es-P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E4B7B6-1BE2-4079-898B-0233C4C27114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652425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E4B7B6-1BE2-4079-898B-0233C4C27114}" type="slidenum">
              <a:rPr lang="es-PE" smtClean="0"/>
              <a:t>3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743704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E4B7B6-1BE2-4079-898B-0233C4C27114}" type="slidenum">
              <a:rPr lang="es-PE" smtClean="0"/>
              <a:t>15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743704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E4B7B6-1BE2-4079-898B-0233C4C27114}" type="slidenum">
              <a:rPr lang="es-PE" smtClean="0"/>
              <a:t>16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743704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E4B7B6-1BE2-4079-898B-0233C4C27114}" type="slidenum">
              <a:rPr lang="es-PE" smtClean="0"/>
              <a:t>17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743704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E4B7B6-1BE2-4079-898B-0233C4C27114}" type="slidenum">
              <a:rPr lang="es-PE" smtClean="0"/>
              <a:t>18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743704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E4B7B6-1BE2-4079-898B-0233C4C27114}" type="slidenum">
              <a:rPr lang="es-PE" smtClean="0"/>
              <a:t>19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743704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s-ES" altLang="es-P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62000"/>
            <a:ext cx="7427565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7532089" y="762000"/>
            <a:ext cx="2376821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9252" y="1298448"/>
            <a:ext cx="59436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3762" y="4670246"/>
            <a:ext cx="59436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3/13/2014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09562" y="990600"/>
            <a:ext cx="2290763" cy="4953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142679" y="868680"/>
            <a:ext cx="5943600" cy="512064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3/13/2014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188" y="436585"/>
            <a:ext cx="9263490" cy="3739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43188" y="1198567"/>
            <a:ext cx="9263490" cy="111569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88868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3838"/>
            <a:ext cx="2442103" cy="4601183"/>
          </a:xfrm>
        </p:spPr>
        <p:txBody>
          <a:bodyPr>
            <a:normAutofit/>
          </a:bodyPr>
          <a:lstStyle>
            <a:lvl1pPr algn="ctr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43780" y="864108"/>
            <a:ext cx="6449965" cy="5120640"/>
          </a:xfr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2679" y="1298448"/>
            <a:ext cx="59436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57538" y="4672584"/>
            <a:ext cx="59436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42679" y="868680"/>
            <a:ext cx="282321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52222" y="868680"/>
            <a:ext cx="282321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3/13/2014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42679" y="1023586"/>
            <a:ext cx="282321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42679" y="1930936"/>
            <a:ext cx="282321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52501" y="1023587"/>
            <a:ext cx="282321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52501" y="1930936"/>
            <a:ext cx="282321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3/13/2014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3/13/2014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3/13/2014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026" y="1143000"/>
            <a:ext cx="2303145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42679" y="868680"/>
            <a:ext cx="59436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026" y="3494176"/>
            <a:ext cx="2303145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3/13/2014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026" y="1143000"/>
            <a:ext cx="2303145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01148" y="767419"/>
            <a:ext cx="6593624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026" y="3493008"/>
            <a:ext cx="2303145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3/13/2014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843020" y="6356351"/>
            <a:ext cx="4803108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2442102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5497" y="1123838"/>
            <a:ext cx="190491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43780" y="864108"/>
            <a:ext cx="59436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3253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3/13/2014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43780" y="6356351"/>
            <a:ext cx="48031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0235" y="6356351"/>
            <a:ext cx="12438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0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5.png"/><Relationship Id="rId18" Type="http://schemas.openxmlformats.org/officeDocument/2006/relationships/image" Target="../media/image6.pn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12" Type="http://schemas.openxmlformats.org/officeDocument/2006/relationships/image" Target="../media/image24.jpeg"/><Relationship Id="rId17" Type="http://schemas.openxmlformats.org/officeDocument/2006/relationships/image" Target="../media/image29.jpe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5" Type="http://schemas.openxmlformats.org/officeDocument/2006/relationships/image" Target="../media/image2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0167" y="6096156"/>
            <a:ext cx="2638750" cy="768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2509" y="2476578"/>
            <a:ext cx="5218387" cy="1851831"/>
          </a:xfrm>
        </p:spPr>
        <p:txBody>
          <a:bodyPr anchor="ctr">
            <a:noAutofit/>
          </a:bodyPr>
          <a:lstStyle/>
          <a:p>
            <a:pPr algn="ctr"/>
            <a:r>
              <a:rPr lang="es-PE" sz="4400" b="1" dirty="0" smtClean="0"/>
              <a:t>Consultoría de </a:t>
            </a:r>
            <a:br>
              <a:rPr lang="es-PE" sz="4400" b="1" dirty="0" smtClean="0"/>
            </a:br>
            <a:r>
              <a:rPr lang="es-PE" sz="4400" b="1" dirty="0" smtClean="0"/>
              <a:t>Análisis de Negocio</a:t>
            </a:r>
            <a:br>
              <a:rPr lang="es-PE" sz="4400" b="1" dirty="0" smtClean="0"/>
            </a:br>
            <a:r>
              <a:rPr lang="es-PE" sz="4400" b="1" dirty="0" smtClean="0"/>
              <a:t>para </a:t>
            </a:r>
            <a:r>
              <a:rPr lang="es-PE" sz="4400" b="1" dirty="0" err="1" smtClean="0"/>
              <a:t>Osinergmin</a:t>
            </a:r>
            <a:endParaRPr lang="es-PE" sz="44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9006" y="1045780"/>
            <a:ext cx="971234" cy="1035791"/>
          </a:xfrm>
          <a:prstGeom prst="rect">
            <a:avLst/>
          </a:prstGeom>
        </p:spPr>
      </p:pic>
      <p:pic>
        <p:nvPicPr>
          <p:cNvPr id="10" name="4 Imagen" descr="http://congreso.us.es/ingegraf/marcos/menu/presentacion/images/organizacion.g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84579" y="757442"/>
            <a:ext cx="3221421" cy="3105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84580" y="3975221"/>
            <a:ext cx="3221420" cy="2120935"/>
          </a:xfrm>
          <a:prstGeom prst="rect">
            <a:avLst/>
          </a:prstGeom>
        </p:spPr>
      </p:pic>
      <p:pic>
        <p:nvPicPr>
          <p:cNvPr id="13" name="12 Imagen" descr="logo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55851" y="760598"/>
            <a:ext cx="4183245" cy="74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27569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8023" y="1"/>
            <a:ext cx="9906000" cy="9810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769666" y="142875"/>
            <a:ext cx="9268010" cy="8128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s-PE" sz="3600" b="1" dirty="0" smtClean="0">
                <a:solidFill>
                  <a:schemeClr val="bg1"/>
                </a:solidFill>
              </a:rPr>
              <a:t>BABOK – Áreas de Conocimiento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80"/>
            <a:ext cx="1429325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657" y="6341318"/>
            <a:ext cx="290512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410" y="1209951"/>
            <a:ext cx="8454714" cy="4335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3983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8023" y="1"/>
            <a:ext cx="9906000" cy="9810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769666" y="142875"/>
            <a:ext cx="9268010" cy="8128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s-PE" sz="3600" b="1" dirty="0" smtClean="0">
                <a:solidFill>
                  <a:schemeClr val="bg1"/>
                </a:solidFill>
              </a:rPr>
              <a:t>BABOK – Tipos de Requerimientos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80"/>
            <a:ext cx="1429325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657" y="6341318"/>
            <a:ext cx="290512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3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860763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509860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8023" y="1"/>
            <a:ext cx="9906000" cy="9810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769666" y="142875"/>
            <a:ext cx="9268010" cy="8128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s-PE" sz="3600" b="1" dirty="0" smtClean="0">
                <a:solidFill>
                  <a:schemeClr val="bg1"/>
                </a:solidFill>
              </a:rPr>
              <a:t>BABOK – Tipos de Requerimientos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80"/>
            <a:ext cx="1429325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657" y="6341318"/>
            <a:ext cx="290512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79977"/>
              </p:ext>
            </p:extLst>
          </p:nvPr>
        </p:nvGraphicFramePr>
        <p:xfrm>
          <a:off x="539552" y="1412776"/>
          <a:ext cx="8303478" cy="3589033"/>
        </p:xfrm>
        <a:graphic>
          <a:graphicData uri="http://schemas.openxmlformats.org/drawingml/2006/table">
            <a:tbl>
              <a:tblPr firstRow="1" bandRow="1" bandCol="1">
                <a:tableStyleId>{7E9639D4-E3E2-4D34-9284-5A2195B3D0D7}</a:tableStyleId>
              </a:tblPr>
              <a:tblGrid>
                <a:gridCol w="1562168"/>
                <a:gridCol w="4774536"/>
                <a:gridCol w="1966774"/>
              </a:tblGrid>
              <a:tr h="571513">
                <a:tc>
                  <a:txBody>
                    <a:bodyPr/>
                    <a:lstStyle/>
                    <a:p>
                      <a:r>
                        <a:rPr lang="es-PE" sz="2000" noProof="0" dirty="0" smtClean="0"/>
                        <a:t>Conceptos</a:t>
                      </a:r>
                      <a:endParaRPr lang="es-PE" sz="2000" noProof="0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PE" sz="2000" noProof="0" dirty="0" smtClean="0"/>
                        <a:t>Definición</a:t>
                      </a:r>
                      <a:endParaRPr lang="es-PE" sz="2000" noProof="0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PE" sz="2000" noProof="0" dirty="0" smtClean="0"/>
                        <a:t>Especificado en</a:t>
                      </a:r>
                      <a:endParaRPr lang="es-PE" sz="2000" noProof="0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  <a:tr h="952968">
                <a:tc>
                  <a:txBody>
                    <a:bodyPr/>
                    <a:lstStyle/>
                    <a:p>
                      <a:r>
                        <a:rPr lang="es-PE" sz="2000" noProof="0" dirty="0" smtClean="0"/>
                        <a:t>Requisito</a:t>
                      </a:r>
                      <a:r>
                        <a:rPr lang="es-PE" sz="2000" baseline="0" noProof="0" dirty="0" smtClean="0"/>
                        <a:t> del Negocio</a:t>
                      </a:r>
                      <a:endParaRPr lang="es-PE" sz="2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PE" sz="2000" noProof="0" dirty="0" smtClean="0"/>
                        <a:t>Describe los problemas del negocio, objetivo u</a:t>
                      </a:r>
                      <a:r>
                        <a:rPr lang="es-PE" sz="2000" baseline="0" noProof="0" dirty="0" smtClean="0"/>
                        <a:t> oportunidades de la organización. </a:t>
                      </a:r>
                      <a:endParaRPr lang="es-PE" sz="2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just">
                        <a:buFont typeface="Arial" pitchFamily="34" charset="0"/>
                        <a:buNone/>
                      </a:pPr>
                      <a:r>
                        <a:rPr lang="es-PE" sz="2000" noProof="0" dirty="0" smtClean="0"/>
                        <a:t>Análisis Empresarial</a:t>
                      </a:r>
                      <a:endParaRPr lang="es-PE" sz="2000" noProof="0" dirty="0"/>
                    </a:p>
                  </a:txBody>
                  <a:tcPr/>
                </a:tc>
              </a:tr>
              <a:tr h="952968">
                <a:tc>
                  <a:txBody>
                    <a:bodyPr/>
                    <a:lstStyle/>
                    <a:p>
                      <a:r>
                        <a:rPr lang="es-PE" sz="2000" noProof="0" dirty="0" smtClean="0"/>
                        <a:t>Requisitos de los Interesados</a:t>
                      </a:r>
                      <a:endParaRPr lang="es-PE" sz="2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PE" sz="2000" noProof="0" dirty="0" smtClean="0"/>
                        <a:t>Define las necesidades de los interesados, relacionados específicamente</a:t>
                      </a:r>
                      <a:r>
                        <a:rPr lang="es-PE" sz="2000" baseline="0" noProof="0" dirty="0" smtClean="0"/>
                        <a:t> con una solución</a:t>
                      </a:r>
                      <a:endParaRPr lang="es-PE" sz="2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PE" sz="2000" noProof="0" dirty="0" smtClean="0"/>
                        <a:t>Análisis de Requisitos</a:t>
                      </a:r>
                      <a:endParaRPr lang="es-PE" sz="2000" noProof="0" dirty="0"/>
                    </a:p>
                  </a:txBody>
                  <a:tcPr/>
                </a:tc>
              </a:tr>
              <a:tr h="952968">
                <a:tc>
                  <a:txBody>
                    <a:bodyPr/>
                    <a:lstStyle/>
                    <a:p>
                      <a:r>
                        <a:rPr lang="es-PE" sz="2000" noProof="0" dirty="0" smtClean="0"/>
                        <a:t>Requisitos</a:t>
                      </a:r>
                      <a:r>
                        <a:rPr lang="es-PE" sz="2000" baseline="0" noProof="0" dirty="0" smtClean="0"/>
                        <a:t> de la Solución</a:t>
                      </a:r>
                      <a:endParaRPr lang="es-PE" sz="2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PE" sz="2000" noProof="0" dirty="0" smtClean="0"/>
                        <a:t>Características de una solución para</a:t>
                      </a:r>
                      <a:r>
                        <a:rPr lang="es-PE" sz="2000" baseline="0" noProof="0" dirty="0" smtClean="0"/>
                        <a:t> cumplir con los requisitos del negocio y de los interesados</a:t>
                      </a:r>
                      <a:endParaRPr lang="es-PE" sz="2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2000" noProof="0" dirty="0" smtClean="0"/>
                        <a:t>Análisis de Requisitos</a:t>
                      </a:r>
                    </a:p>
                    <a:p>
                      <a:pPr algn="just"/>
                      <a:endParaRPr lang="es-PE" sz="2000" noProof="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5558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8023" y="1"/>
            <a:ext cx="9906000" cy="9810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769666" y="142875"/>
            <a:ext cx="9268010" cy="8128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s-PE" sz="3600" b="1" dirty="0" smtClean="0">
                <a:solidFill>
                  <a:schemeClr val="bg1"/>
                </a:solidFill>
              </a:rPr>
              <a:t>BABOK – Tipos de Requerimientos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80"/>
            <a:ext cx="1429325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657" y="6341318"/>
            <a:ext cx="290512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4865579"/>
              </p:ext>
            </p:extLst>
          </p:nvPr>
        </p:nvGraphicFramePr>
        <p:xfrm>
          <a:off x="539552" y="1412776"/>
          <a:ext cx="8809399" cy="4755361"/>
        </p:xfrm>
        <a:graphic>
          <a:graphicData uri="http://schemas.openxmlformats.org/drawingml/2006/table">
            <a:tbl>
              <a:tblPr firstRow="1" bandRow="1" bandCol="1">
                <a:tableStyleId>{7E9639D4-E3E2-4D34-9284-5A2195B3D0D7}</a:tableStyleId>
              </a:tblPr>
              <a:tblGrid>
                <a:gridCol w="2139070"/>
                <a:gridCol w="4583722"/>
                <a:gridCol w="2086607"/>
              </a:tblGrid>
              <a:tr h="571513">
                <a:tc>
                  <a:txBody>
                    <a:bodyPr/>
                    <a:lstStyle/>
                    <a:p>
                      <a:r>
                        <a:rPr lang="es-PE" sz="2000" noProof="0" dirty="0" smtClean="0"/>
                        <a:t>Conceptos</a:t>
                      </a:r>
                      <a:endParaRPr lang="es-PE" sz="2000" noProof="0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PE" sz="2000" noProof="0" dirty="0" smtClean="0"/>
                        <a:t>Definición</a:t>
                      </a:r>
                      <a:endParaRPr lang="es-PE" sz="2000" noProof="0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PE" sz="2000" noProof="0" dirty="0" smtClean="0"/>
                        <a:t>Especificado en</a:t>
                      </a:r>
                      <a:endParaRPr lang="es-PE" sz="2000" noProof="0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  <a:tr h="952968">
                <a:tc>
                  <a:txBody>
                    <a:bodyPr/>
                    <a:lstStyle/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es-PE" sz="2000" noProof="0" dirty="0" smtClean="0"/>
                        <a:t>Requisitos Funcionales</a:t>
                      </a:r>
                      <a:endParaRPr lang="es-PE" sz="2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PE" sz="2000" noProof="0" dirty="0" smtClean="0"/>
                        <a:t>Funciones</a:t>
                      </a:r>
                      <a:r>
                        <a:rPr lang="es-PE" sz="2000" baseline="0" noProof="0" dirty="0" smtClean="0"/>
                        <a:t> y características que la solución debe proveer</a:t>
                      </a:r>
                      <a:endParaRPr lang="es-PE" sz="2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just">
                        <a:buFont typeface="Arial" pitchFamily="34" charset="0"/>
                        <a:buChar char="•"/>
                      </a:pPr>
                      <a:r>
                        <a:rPr lang="es-PE" sz="2000" noProof="0" dirty="0" smtClean="0"/>
                        <a:t>Análisis de Requisitos</a:t>
                      </a:r>
                      <a:endParaRPr lang="es-PE" sz="2000" noProof="0" dirty="0"/>
                    </a:p>
                  </a:txBody>
                  <a:tcPr/>
                </a:tc>
              </a:tr>
              <a:tr h="952968">
                <a:tc>
                  <a:txBody>
                    <a:bodyPr/>
                    <a:lstStyle/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es-PE" sz="2000" noProof="0" dirty="0" smtClean="0"/>
                        <a:t>Requisitos No Funcionales</a:t>
                      </a:r>
                      <a:endParaRPr lang="es-PE" sz="2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PE" sz="2000" noProof="0" dirty="0" smtClean="0"/>
                        <a:t>La calidad que el sistema debe tener, tales como desempeño, seguridad, eficiencia. En BABOK</a:t>
                      </a:r>
                      <a:r>
                        <a:rPr lang="es-PE" sz="2000" baseline="0" noProof="0" dirty="0" smtClean="0"/>
                        <a:t> se conocen como restricciones de entorno.</a:t>
                      </a:r>
                      <a:endParaRPr lang="es-PE" sz="2000" noProof="0" dirty="0" smtClean="0"/>
                    </a:p>
                    <a:p>
                      <a:pPr algn="just"/>
                      <a:endParaRPr lang="es-PE" sz="2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s-PE" sz="2000" noProof="0" dirty="0" smtClean="0"/>
                        <a:t>Análisis de Requisitos</a:t>
                      </a:r>
                    </a:p>
                    <a:p>
                      <a:pPr algn="just"/>
                      <a:endParaRPr lang="es-PE" sz="2000" noProof="0" dirty="0"/>
                    </a:p>
                  </a:txBody>
                  <a:tcPr/>
                </a:tc>
              </a:tr>
              <a:tr h="952968">
                <a:tc>
                  <a:txBody>
                    <a:bodyPr/>
                    <a:lstStyle/>
                    <a:p>
                      <a:r>
                        <a:rPr lang="es-PE" sz="2000" noProof="0" dirty="0" smtClean="0"/>
                        <a:t>Requisitos para la Transición</a:t>
                      </a:r>
                      <a:endParaRPr lang="es-PE" sz="2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PE" sz="2000" noProof="0" dirty="0" smtClean="0"/>
                        <a:t>Características de la solución para pasar al nuevo estado pero que no necesariamente permanecerán</a:t>
                      </a:r>
                      <a:r>
                        <a:rPr lang="es-PE" sz="2000" baseline="0" noProof="0" dirty="0" smtClean="0"/>
                        <a:t> una vez que se implemente la solución total o parcialmente</a:t>
                      </a:r>
                      <a:endParaRPr lang="es-PE" sz="2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s-PE" sz="2000" noProof="0" dirty="0" smtClean="0"/>
                        <a:t>Evaluación y Validación de</a:t>
                      </a:r>
                      <a:r>
                        <a:rPr lang="es-PE" sz="2000" baseline="0" noProof="0" dirty="0" smtClean="0"/>
                        <a:t> la Solución</a:t>
                      </a:r>
                      <a:endParaRPr lang="es-PE" sz="2000" noProof="0" dirty="0" smtClean="0"/>
                    </a:p>
                    <a:p>
                      <a:pPr algn="just"/>
                      <a:endParaRPr lang="es-PE" sz="2000" noProof="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6204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869252" y="1298448"/>
            <a:ext cx="5943600" cy="2713994"/>
          </a:xfrm>
        </p:spPr>
        <p:txBody>
          <a:bodyPr/>
          <a:lstStyle/>
          <a:p>
            <a:r>
              <a:rPr lang="es-PE" dirty="0" smtClean="0"/>
              <a:t>Alcance del Servicio </a:t>
            </a:r>
            <a:endParaRPr lang="es-PE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1323" y="6353503"/>
            <a:ext cx="2447593" cy="51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1097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3838"/>
            <a:ext cx="2301766" cy="4601183"/>
          </a:xfrm>
        </p:spPr>
        <p:txBody>
          <a:bodyPr>
            <a:normAutofit/>
          </a:bodyPr>
          <a:lstStyle/>
          <a:p>
            <a:r>
              <a:rPr lang="es-PE" sz="3200" dirty="0" smtClean="0"/>
              <a:t>Entregables</a:t>
            </a:r>
            <a:endParaRPr lang="es-PE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8277" y="801848"/>
            <a:ext cx="6656771" cy="5245161"/>
          </a:xfrm>
        </p:spPr>
        <p:txBody>
          <a:bodyPr anchor="t">
            <a:normAutofit/>
          </a:bodyPr>
          <a:lstStyle/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PE" sz="2500" b="1" dirty="0" smtClean="0"/>
              <a:t>Metodología para el Análisis de Negocio</a:t>
            </a:r>
          </a:p>
          <a:p>
            <a:pPr lvl="1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PE" sz="2300" dirty="0" smtClean="0"/>
              <a:t>Formatos </a:t>
            </a:r>
          </a:p>
          <a:p>
            <a:pPr lvl="1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PE" sz="2300" dirty="0" smtClean="0"/>
              <a:t>Definición de </a:t>
            </a:r>
            <a:r>
              <a:rPr lang="es-PE" sz="2300" dirty="0" err="1" smtClean="0"/>
              <a:t>Workflows</a:t>
            </a:r>
            <a:r>
              <a:rPr lang="es-PE" sz="2300" dirty="0" smtClean="0"/>
              <a:t> y roles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PE" sz="2500" b="1" dirty="0" smtClean="0"/>
              <a:t>Capacitación</a:t>
            </a:r>
          </a:p>
          <a:p>
            <a:pPr lvl="1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PE" sz="2300" dirty="0" smtClean="0"/>
              <a:t>Curso de Análisis de Negocio basado en BABOK para la oficina de Sistemas</a:t>
            </a:r>
          </a:p>
          <a:p>
            <a:pPr lvl="1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PE" sz="2300" dirty="0" smtClean="0"/>
              <a:t>Curso para usuarios 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PE" sz="2500" b="1" dirty="0" smtClean="0"/>
              <a:t>Asesoría en proyecto piloto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1323" y="6353503"/>
            <a:ext cx="2447593" cy="51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5956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3838"/>
            <a:ext cx="2301766" cy="4601183"/>
          </a:xfrm>
        </p:spPr>
        <p:txBody>
          <a:bodyPr>
            <a:normAutofit/>
          </a:bodyPr>
          <a:lstStyle/>
          <a:p>
            <a:r>
              <a:rPr lang="es-PE" sz="3200" dirty="0" smtClean="0"/>
              <a:t>Beneficios</a:t>
            </a:r>
            <a:endParaRPr lang="es-PE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8277" y="801848"/>
            <a:ext cx="6656771" cy="5245161"/>
          </a:xfrm>
        </p:spPr>
        <p:txBody>
          <a:bodyPr anchor="t">
            <a:normAutofit fontScale="92500"/>
          </a:bodyPr>
          <a:lstStyle/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PE" sz="2500" b="1" dirty="0"/>
              <a:t>Planeación y programas </a:t>
            </a:r>
            <a:r>
              <a:rPr lang="es-PE" sz="2500" b="1" dirty="0" smtClean="0"/>
              <a:t>mejorados</a:t>
            </a:r>
          </a:p>
          <a:p>
            <a:pPr lvl="1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600" dirty="0"/>
              <a:t>Mejores requerimientos conducen a una mejor planeación del proyecto, estimación de costos y estructuras de descomposición del </a:t>
            </a:r>
            <a:r>
              <a:rPr lang="es-ES" sz="2600" dirty="0" smtClean="0"/>
              <a:t>trabajo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500" b="1" dirty="0" smtClean="0"/>
              <a:t>Menos </a:t>
            </a:r>
            <a:r>
              <a:rPr lang="es-ES" sz="2500" b="1" dirty="0"/>
              <a:t>gasto / menos costo / menos </a:t>
            </a:r>
            <a:r>
              <a:rPr lang="es-ES" sz="2500" b="1" dirty="0" smtClean="0"/>
              <a:t>re-trabajo</a:t>
            </a:r>
            <a:endParaRPr lang="es-PE" sz="2500" b="1" dirty="0" smtClean="0"/>
          </a:p>
          <a:p>
            <a:pPr lvl="1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300" dirty="0"/>
              <a:t>los proyectos con una alta calidad en los requerimientos tienen pocos cambios lo cual resulta en menos </a:t>
            </a:r>
            <a:r>
              <a:rPr lang="es-ES" sz="2300" dirty="0" smtClean="0"/>
              <a:t>re-trabajo </a:t>
            </a:r>
            <a:r>
              <a:rPr lang="es-ES" sz="2300" dirty="0"/>
              <a:t>y menos costos</a:t>
            </a:r>
            <a:r>
              <a:rPr lang="es-ES" sz="2300" dirty="0" smtClean="0"/>
              <a:t>.</a:t>
            </a:r>
            <a:r>
              <a:rPr lang="es-PE" sz="2300" dirty="0" smtClean="0"/>
              <a:t> </a:t>
            </a:r>
            <a:endParaRPr lang="es-PE" sz="2300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1323" y="6353503"/>
            <a:ext cx="2447593" cy="51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7735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3838"/>
            <a:ext cx="2301766" cy="4601183"/>
          </a:xfrm>
        </p:spPr>
        <p:txBody>
          <a:bodyPr>
            <a:normAutofit/>
          </a:bodyPr>
          <a:lstStyle/>
          <a:p>
            <a:r>
              <a:rPr lang="es-PE" sz="3200" dirty="0" smtClean="0"/>
              <a:t>Beneficios</a:t>
            </a:r>
            <a:endParaRPr lang="es-PE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8277" y="801848"/>
            <a:ext cx="6656771" cy="5245161"/>
          </a:xfrm>
        </p:spPr>
        <p:txBody>
          <a:bodyPr anchor="t">
            <a:normAutofit/>
          </a:bodyPr>
          <a:lstStyle/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PE" sz="2500" b="1" dirty="0" smtClean="0"/>
              <a:t>Evaluar alternativas</a:t>
            </a:r>
          </a:p>
          <a:p>
            <a:pPr lvl="1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600" dirty="0"/>
              <a:t>Evalúa la viabilidad de cada alternativa antes de iniciar cualquier acción, analiza su costo y beneficio; establece con tus </a:t>
            </a:r>
            <a:r>
              <a:rPr lang="es-ES" sz="2600" dirty="0" err="1"/>
              <a:t>stakeholders</a:t>
            </a:r>
            <a:r>
              <a:rPr lang="es-ES" sz="2600" dirty="0"/>
              <a:t> prioridades y riesgos y la forma de medir los beneficios que se piensan obtener</a:t>
            </a:r>
            <a:r>
              <a:rPr lang="es-ES" sz="2600" dirty="0" smtClean="0"/>
              <a:t>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1323" y="6353503"/>
            <a:ext cx="2447593" cy="51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201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3838"/>
            <a:ext cx="2301766" cy="4601183"/>
          </a:xfrm>
        </p:spPr>
        <p:txBody>
          <a:bodyPr>
            <a:normAutofit/>
          </a:bodyPr>
          <a:lstStyle/>
          <a:p>
            <a:r>
              <a:rPr lang="es-PE" sz="3200" dirty="0" smtClean="0"/>
              <a:t>Beneficios</a:t>
            </a:r>
            <a:endParaRPr lang="es-PE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8277" y="801848"/>
            <a:ext cx="6656771" cy="5245161"/>
          </a:xfrm>
        </p:spPr>
        <p:txBody>
          <a:bodyPr anchor="t">
            <a:normAutofit/>
          </a:bodyPr>
          <a:lstStyle/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PE" sz="2500" b="1" dirty="0" smtClean="0"/>
              <a:t>Clasificar y seleccionar enfoques</a:t>
            </a:r>
          </a:p>
          <a:p>
            <a:pPr lvl="1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600" dirty="0"/>
              <a:t>Para validar un enfoque se debe </a:t>
            </a:r>
            <a:r>
              <a:rPr lang="es-ES" sz="2600" dirty="0" smtClean="0"/>
              <a:t>considerar la </a:t>
            </a:r>
            <a:r>
              <a:rPr lang="es-ES" sz="2600" dirty="0"/>
              <a:t>información disponible  y analizar la viabilidad operacional, económica, técnica, de tiempo, organizacional, </a:t>
            </a:r>
            <a:r>
              <a:rPr lang="es-ES" sz="2600" dirty="0" smtClean="0"/>
              <a:t>cultural.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1323" y="6353503"/>
            <a:ext cx="2447593" cy="51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167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3838"/>
            <a:ext cx="2301766" cy="4601183"/>
          </a:xfrm>
        </p:spPr>
        <p:txBody>
          <a:bodyPr>
            <a:normAutofit/>
          </a:bodyPr>
          <a:lstStyle/>
          <a:p>
            <a:r>
              <a:rPr lang="es-PE" sz="3200" dirty="0" smtClean="0"/>
              <a:t>Beneficios</a:t>
            </a:r>
            <a:endParaRPr lang="es-PE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8277" y="801848"/>
            <a:ext cx="6656771" cy="5245161"/>
          </a:xfrm>
        </p:spPr>
        <p:txBody>
          <a:bodyPr anchor="t">
            <a:normAutofit/>
          </a:bodyPr>
          <a:lstStyle/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PE" sz="2500" b="1" dirty="0" smtClean="0"/>
              <a:t>Calidad de la solución</a:t>
            </a:r>
          </a:p>
          <a:p>
            <a:pPr lvl="1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100" dirty="0"/>
              <a:t>Calidad en los requerimientos conduce a calidad en el </a:t>
            </a:r>
            <a:r>
              <a:rPr lang="es-ES" sz="2100" dirty="0" smtClean="0"/>
              <a:t>software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500" b="1" dirty="0" err="1" smtClean="0"/>
              <a:t>Necesidad</a:t>
            </a:r>
            <a:r>
              <a:rPr lang="en-US" sz="2500" b="1" dirty="0" smtClean="0"/>
              <a:t> de </a:t>
            </a:r>
            <a:r>
              <a:rPr lang="en-US" sz="2500" b="1" dirty="0" err="1" smtClean="0"/>
              <a:t>negocio</a:t>
            </a:r>
            <a:r>
              <a:rPr lang="en-US" sz="2500" b="1" dirty="0" smtClean="0"/>
              <a:t> </a:t>
            </a:r>
            <a:r>
              <a:rPr lang="en-US" sz="2500" b="1" dirty="0" err="1" smtClean="0"/>
              <a:t>satisfecha</a:t>
            </a:r>
            <a:endParaRPr lang="es-PE" sz="2500" b="1" dirty="0" smtClean="0"/>
          </a:p>
          <a:p>
            <a:pPr lvl="1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300" dirty="0" smtClean="0"/>
              <a:t>Tratar </a:t>
            </a:r>
            <a:r>
              <a:rPr lang="es-ES" sz="2300" dirty="0"/>
              <a:t>de determinar porque algo fue diseñado y no está alineado con la necesidad de </a:t>
            </a:r>
            <a:r>
              <a:rPr lang="es-ES" sz="2300" dirty="0" smtClean="0"/>
              <a:t>negocio se debe a un proceso </a:t>
            </a:r>
            <a:r>
              <a:rPr lang="es-ES" sz="2300" dirty="0"/>
              <a:t>defectuoso y </a:t>
            </a:r>
            <a:r>
              <a:rPr lang="es-ES" sz="2300" dirty="0" smtClean="0"/>
              <a:t>entrega </a:t>
            </a:r>
            <a:r>
              <a:rPr lang="es-ES" sz="2300" dirty="0"/>
              <a:t>no adecuada.</a:t>
            </a:r>
            <a:r>
              <a:rPr lang="es-PE" sz="2300" dirty="0" smtClean="0"/>
              <a:t> </a:t>
            </a:r>
            <a:endParaRPr lang="es-PE" sz="2300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1323" y="6353503"/>
            <a:ext cx="2447593" cy="51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8887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PE" sz="4000" dirty="0" smtClean="0"/>
              <a:t>Objetivo</a:t>
            </a:r>
            <a:br>
              <a:rPr lang="es-PE" sz="4000" dirty="0" smtClean="0"/>
            </a:br>
            <a:r>
              <a:rPr lang="es-PE" sz="4000" dirty="0" smtClean="0"/>
              <a:t> general</a:t>
            </a:r>
            <a:endParaRPr lang="es-PE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4523" y="743084"/>
            <a:ext cx="6449965" cy="512064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s-PE" sz="4000" b="1" dirty="0" smtClean="0"/>
              <a:t>Mejorar el proceso de gestión de requerimientos en la Oficina de Sistemas de </a:t>
            </a:r>
            <a:r>
              <a:rPr lang="es-PE" sz="4000" b="1" dirty="0" err="1" smtClean="0"/>
              <a:t>Osinergmin</a:t>
            </a:r>
            <a:endParaRPr lang="es-PE" sz="4000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0167" y="6096156"/>
            <a:ext cx="2638750" cy="768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13794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8023" y="1"/>
            <a:ext cx="9906000" cy="9810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596240" y="142875"/>
            <a:ext cx="9268010" cy="8128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s-PE" sz="3200" b="1" dirty="0" smtClean="0">
                <a:solidFill>
                  <a:schemeClr val="bg1"/>
                </a:solidFill>
              </a:rPr>
              <a:t>Documentos básicos de la Metodología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80"/>
            <a:ext cx="1429325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1323" y="6353503"/>
            <a:ext cx="2447593" cy="51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2665105156"/>
              </p:ext>
            </p:extLst>
          </p:nvPr>
        </p:nvGraphicFramePr>
        <p:xfrm>
          <a:off x="373993" y="1274962"/>
          <a:ext cx="9053786" cy="48735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646304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8023" y="1"/>
            <a:ext cx="9906000" cy="9810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schemeClr val="tx1"/>
              </a:solidFill>
              <a:latin typeface="Arial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80"/>
            <a:ext cx="1429325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7" y="1027386"/>
            <a:ext cx="9153525" cy="5687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536029" y="1340069"/>
            <a:ext cx="8993733" cy="1324303"/>
          </a:xfrm>
          <a:prstGeom prst="rect">
            <a:avLst/>
          </a:prstGeom>
          <a:noFill/>
          <a:ln w="3175" cmpd="thickThin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5" name="4 Rectángulo"/>
          <p:cNvSpPr/>
          <p:nvPr/>
        </p:nvSpPr>
        <p:spPr>
          <a:xfrm>
            <a:off x="4895193" y="1250220"/>
            <a:ext cx="489636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PE" sz="3600" b="1" dirty="0"/>
              <a:t>Análisis de Negocio</a:t>
            </a:r>
            <a:endParaRPr lang="es-ES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1844555" y="3531483"/>
            <a:ext cx="3878319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PE" sz="2800" b="1" dirty="0"/>
              <a:t>MIO - Metodología Integrada de </a:t>
            </a:r>
            <a:r>
              <a:rPr lang="es-PE" sz="2800" b="1" dirty="0" err="1"/>
              <a:t>Osinergmin</a:t>
            </a:r>
            <a:r>
              <a:rPr lang="es-PE" sz="2800" b="1" dirty="0"/>
              <a:t> </a:t>
            </a:r>
            <a:endParaRPr lang="es-ES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546535" y="2832580"/>
            <a:ext cx="8983227" cy="2228152"/>
          </a:xfrm>
          <a:prstGeom prst="rect">
            <a:avLst/>
          </a:prstGeom>
          <a:noFill/>
          <a:ln w="15875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1596240" y="142875"/>
            <a:ext cx="9268010" cy="8128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s-PE" sz="3200" b="1" dirty="0" smtClean="0">
                <a:solidFill>
                  <a:schemeClr val="bg1"/>
                </a:solidFill>
              </a:rPr>
              <a:t>Alcance de la Metodología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596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14" grpId="0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8023" y="1"/>
            <a:ext cx="9906000" cy="9810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769666" y="142875"/>
            <a:ext cx="9268010" cy="8128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s-PE" sz="3600" b="1" dirty="0" smtClean="0">
                <a:solidFill>
                  <a:schemeClr val="bg1"/>
                </a:solidFill>
              </a:rPr>
              <a:t>Plan de Trabajo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80"/>
            <a:ext cx="1429325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1323" y="6353503"/>
            <a:ext cx="2447593" cy="51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550" y="1146941"/>
            <a:ext cx="9450009" cy="3387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2606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8023" y="1"/>
            <a:ext cx="9906000" cy="9810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769666" y="142875"/>
            <a:ext cx="9268010" cy="8128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s-PE" sz="3600" b="1" dirty="0" smtClean="0">
                <a:solidFill>
                  <a:schemeClr val="bg1"/>
                </a:solidFill>
              </a:rPr>
              <a:t>Recursos profesionales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80"/>
            <a:ext cx="1429325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1323" y="6353503"/>
            <a:ext cx="2447593" cy="51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491936" y="1130423"/>
            <a:ext cx="8431347" cy="4282901"/>
          </a:xfrm>
          <a:prstGeom prst="rect">
            <a:avLst/>
          </a:prstGeom>
        </p:spPr>
        <p:txBody>
          <a:bodyPr lIns="58055" tIns="29028" rIns="58055" bIns="29028"/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rgbClr val="0819A1"/>
              </a:buClr>
              <a:buSzPct val="125000"/>
              <a:defRPr/>
            </a:pPr>
            <a:r>
              <a:rPr lang="en-US" sz="2400" b="1" dirty="0" err="1" smtClean="0">
                <a:latin typeface="Palatino"/>
              </a:rPr>
              <a:t>Ing</a:t>
            </a:r>
            <a:r>
              <a:rPr lang="en-US" sz="2400" b="1" dirty="0" smtClean="0">
                <a:latin typeface="Palatino"/>
              </a:rPr>
              <a:t>. Luis Contreras</a:t>
            </a:r>
          </a:p>
          <a:p>
            <a:pPr lvl="1"/>
            <a:r>
              <a:rPr lang="es-PE" sz="2000" dirty="0" smtClean="0">
                <a:latin typeface="Palatino"/>
              </a:rPr>
              <a:t>Certificado PMP por el Project Management </a:t>
            </a:r>
            <a:r>
              <a:rPr lang="es-PE" sz="2000" dirty="0" err="1" smtClean="0">
                <a:latin typeface="Palatino"/>
              </a:rPr>
              <a:t>Institute</a:t>
            </a:r>
            <a:endParaRPr lang="es-PE" sz="2000" dirty="0" smtClean="0">
              <a:latin typeface="Palatino"/>
            </a:endParaRPr>
          </a:p>
          <a:p>
            <a:pPr lvl="1"/>
            <a:r>
              <a:rPr lang="es-PE" sz="2000" dirty="0" smtClean="0">
                <a:latin typeface="Palatino"/>
              </a:rPr>
              <a:t>Certificado CBAP por el IIBA</a:t>
            </a:r>
            <a:endParaRPr lang="en-US" sz="2000" dirty="0" smtClean="0">
              <a:latin typeface="Palatino"/>
            </a:endParaRPr>
          </a:p>
          <a:p>
            <a:pPr lvl="1"/>
            <a:r>
              <a:rPr lang="es-PE" sz="2000" dirty="0" smtClean="0">
                <a:latin typeface="Palatino"/>
              </a:rPr>
              <a:t>Posee además certificaciones:</a:t>
            </a:r>
            <a:endParaRPr lang="en-US" sz="2000" dirty="0" smtClean="0">
              <a:latin typeface="Palatino"/>
            </a:endParaRPr>
          </a:p>
          <a:p>
            <a:pPr lvl="2"/>
            <a:r>
              <a:rPr lang="en-US" sz="2000" dirty="0" err="1" smtClean="0">
                <a:latin typeface="Palatino"/>
              </a:rPr>
              <a:t>Togaf</a:t>
            </a:r>
            <a:r>
              <a:rPr lang="en-US" sz="2000" dirty="0" smtClean="0">
                <a:latin typeface="Palatino"/>
              </a:rPr>
              <a:t> Certified</a:t>
            </a:r>
          </a:p>
          <a:p>
            <a:pPr lvl="2"/>
            <a:r>
              <a:rPr lang="en-US" sz="2000" dirty="0" smtClean="0">
                <a:latin typeface="Palatino"/>
              </a:rPr>
              <a:t>ITIL v3</a:t>
            </a:r>
          </a:p>
          <a:p>
            <a:pPr lvl="2"/>
            <a:r>
              <a:rPr lang="en-US" sz="2000" dirty="0" smtClean="0">
                <a:latin typeface="Palatino"/>
              </a:rPr>
              <a:t>OMG Certified Expert in BPM</a:t>
            </a:r>
          </a:p>
          <a:p>
            <a:pPr lvl="2"/>
            <a:r>
              <a:rPr lang="en-US" sz="2000" dirty="0" smtClean="0">
                <a:latin typeface="Palatino"/>
              </a:rPr>
              <a:t>IBM  Certified  Specialist for Rational Unified Process     </a:t>
            </a:r>
          </a:p>
          <a:p>
            <a:pPr lvl="1"/>
            <a:r>
              <a:rPr lang="es-ES" sz="2000" dirty="0" smtClean="0"/>
              <a:t>Especializado en gestión de procesos, análisis de negocio y funcional, cuenta con más de 10 años de experiencia en Implementación de Soluciones Empresariales</a:t>
            </a:r>
            <a:r>
              <a:rPr lang="es-PE" sz="2000" dirty="0" smtClean="0">
                <a:latin typeface="Palatino"/>
              </a:rPr>
              <a:t>.</a:t>
            </a:r>
          </a:p>
          <a:p>
            <a:pPr lvl="1"/>
            <a:r>
              <a:rPr lang="es-PE" sz="2000" dirty="0" smtClean="0">
                <a:latin typeface="Palatino"/>
              </a:rPr>
              <a:t>Máster en Operaciones en </a:t>
            </a:r>
            <a:r>
              <a:rPr lang="es-PE" sz="2000" dirty="0" err="1" smtClean="0">
                <a:latin typeface="Palatino"/>
              </a:rPr>
              <a:t>Centrum</a:t>
            </a:r>
            <a:r>
              <a:rPr lang="es-PE" sz="2000" dirty="0" smtClean="0">
                <a:latin typeface="Palatino"/>
              </a:rPr>
              <a:t> Católica.</a:t>
            </a:r>
            <a:endParaRPr lang="en-US" sz="2000" dirty="0" smtClean="0">
              <a:latin typeface="Palatino"/>
            </a:endParaRPr>
          </a:p>
          <a:p>
            <a:pPr lvl="1"/>
            <a:r>
              <a:rPr lang="es-PE" sz="2000" dirty="0" smtClean="0">
                <a:latin typeface="Palatino"/>
              </a:rPr>
              <a:t>Especialización en BPM en ESAN</a:t>
            </a:r>
          </a:p>
          <a:p>
            <a:pPr algn="just">
              <a:buClr>
                <a:srgbClr val="0819A1"/>
              </a:buClr>
              <a:buSzPct val="125000"/>
              <a:defRPr/>
            </a:pPr>
            <a:endParaRPr lang="en-US" sz="2400" dirty="0">
              <a:latin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210731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8023" y="1"/>
            <a:ext cx="9906000" cy="9810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769666" y="142875"/>
            <a:ext cx="9268010" cy="8128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s-PE" sz="3600" b="1" dirty="0" smtClean="0">
                <a:solidFill>
                  <a:schemeClr val="bg1"/>
                </a:solidFill>
              </a:rPr>
              <a:t>Preguntas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80"/>
            <a:ext cx="1429325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1323" y="6353503"/>
            <a:ext cx="2447593" cy="51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440160" y="1929561"/>
            <a:ext cx="6647550" cy="349899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28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41323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8023" y="1"/>
            <a:ext cx="9906000" cy="9810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769666" y="142875"/>
            <a:ext cx="9268010" cy="8128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s-PE" sz="3600" b="1" dirty="0" smtClean="0">
                <a:solidFill>
                  <a:schemeClr val="bg1"/>
                </a:solidFill>
              </a:rPr>
              <a:t>Sobre Avanza Soluciones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80"/>
            <a:ext cx="1429325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1323" y="6353503"/>
            <a:ext cx="2447593" cy="51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3 Rectángulo"/>
          <p:cNvSpPr>
            <a:spLocks noChangeArrowheads="1"/>
          </p:cNvSpPr>
          <p:nvPr/>
        </p:nvSpPr>
        <p:spPr bwMode="auto">
          <a:xfrm>
            <a:off x="611188" y="1282700"/>
            <a:ext cx="8208962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74638" indent="-274638">
              <a:defRPr sz="2800" i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 i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 i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 i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buFont typeface="Wingdings" pitchFamily="2" charset="2"/>
              <a:buChar char="ü"/>
            </a:pPr>
            <a:r>
              <a:rPr lang="es-PE" altLang="es-PE" sz="2200" dirty="0"/>
              <a:t>Somos  una empresa  especializada en desarrollo de software y servicios de Consultoría en : Gestión de proyectos - PMI, Inteligencia de Negocios-BI,  Desarrollo a Medida, Rediseño de procesos y Business </a:t>
            </a:r>
            <a:r>
              <a:rPr lang="es-PE" altLang="es-PE" sz="2200" dirty="0" err="1"/>
              <a:t>Process</a:t>
            </a:r>
            <a:r>
              <a:rPr lang="es-PE" altLang="es-PE" sz="2200" dirty="0"/>
              <a:t> Management.</a:t>
            </a:r>
          </a:p>
          <a:p>
            <a:pPr algn="just">
              <a:buFont typeface="Wingdings" pitchFamily="2" charset="2"/>
              <a:buChar char="ü"/>
            </a:pPr>
            <a:endParaRPr lang="es-PE" altLang="es-PE" sz="2200" dirty="0"/>
          </a:p>
          <a:p>
            <a:pPr algn="just">
              <a:buFont typeface="Wingdings" pitchFamily="2" charset="2"/>
              <a:buChar char="ü"/>
            </a:pPr>
            <a:r>
              <a:rPr lang="es-PE" altLang="es-PE" sz="2200" dirty="0"/>
              <a:t>Ofrecemos soluciones redituables y de alta calidad</a:t>
            </a:r>
          </a:p>
          <a:p>
            <a:pPr algn="just">
              <a:buFont typeface="Wingdings" pitchFamily="2" charset="2"/>
              <a:buChar char="ü"/>
            </a:pPr>
            <a:endParaRPr lang="es-PE" altLang="es-PE" sz="2200" dirty="0"/>
          </a:p>
          <a:p>
            <a:pPr algn="just">
              <a:buFont typeface="Wingdings" pitchFamily="2" charset="2"/>
              <a:buChar char="ü"/>
            </a:pPr>
            <a:r>
              <a:rPr lang="es-PE" altLang="es-PE" sz="2200" dirty="0"/>
              <a:t>Integrada por profesionales competitivos que cuentan con certificaciones acreditadas en sus respectivas especialidades</a:t>
            </a:r>
          </a:p>
          <a:p>
            <a:pPr algn="just">
              <a:buFont typeface="Wingdings" pitchFamily="2" charset="2"/>
              <a:buChar char="ü"/>
            </a:pPr>
            <a:endParaRPr lang="es-PE" altLang="es-PE" sz="2200" dirty="0"/>
          </a:p>
          <a:p>
            <a:pPr algn="just">
              <a:buFont typeface="Wingdings" pitchFamily="2" charset="2"/>
              <a:buChar char="ü"/>
            </a:pPr>
            <a:r>
              <a:rPr lang="es-PE" altLang="es-PE" sz="2200" dirty="0"/>
              <a:t>Con experiencia en los sectores de Banca, Seguros, Administradora de Pensiones, </a:t>
            </a:r>
            <a:r>
              <a:rPr lang="es-PE" altLang="es-PE" sz="2200" dirty="0" err="1"/>
              <a:t>Retail</a:t>
            </a:r>
            <a:r>
              <a:rPr lang="es-PE" altLang="es-PE" sz="2200" dirty="0"/>
              <a:t>, Transporte, Comercialización y Telecomunicaciones. Tanto en el sector Privado como Público</a:t>
            </a:r>
            <a:r>
              <a:rPr lang="es-PE" altLang="es-PE" sz="2200" dirty="0" smtClean="0"/>
              <a:t>. </a:t>
            </a:r>
            <a:endParaRPr lang="es-PE" altLang="es-PE" sz="2200" dirty="0"/>
          </a:p>
        </p:txBody>
      </p:sp>
    </p:spTree>
    <p:extLst>
      <p:ext uri="{BB962C8B-B14F-4D97-AF65-F5344CB8AC3E}">
        <p14:creationId xmlns:p14="http://schemas.microsoft.com/office/powerpoint/2010/main" val="2161347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9" name="Picture 4" descr="http://www.pymex.pe/images/stories/00_noticias/00_peru/kimberly_clark_07_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6962" y="1947863"/>
            <a:ext cx="2998457" cy="1780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2 Imagen" descr="Pr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1695" y="4330589"/>
            <a:ext cx="2899385" cy="1270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2" descr="http://2.bp.blogspot.com/_i3Z5DegJ90A/Sw8uFOzYmkI/AAAAAAAAIJE/Ms3cb5lDP7Q/s1600/SUNASS%20by%20jarc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316" y="5785672"/>
            <a:ext cx="260204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4" descr="http://www.dgcinternacional.com/logos/2102201121523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459" y="5259389"/>
            <a:ext cx="2027634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 descr="http://www.zindamagazine.com/html/archives/2006/04.08.06/pix/USAID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30" y="1449169"/>
            <a:ext cx="2620963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8" descr="http://www.comunas.pe/imagesweb/logos/pcm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4" y="3408691"/>
            <a:ext cx="3411410" cy="921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6963" y="1606332"/>
            <a:ext cx="2885810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9 Imagen" descr="final_logo LAP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38" y="4437064"/>
            <a:ext cx="2818739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il_fi" descr="1_ABB_standard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3577" y="1603376"/>
            <a:ext cx="1871133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4" descr="image00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37" y="2736783"/>
            <a:ext cx="3008360" cy="463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3" name="Picture 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3696" y="5705695"/>
            <a:ext cx="219101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4" name="Picture 7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4867" y="3408691"/>
            <a:ext cx="1871133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6" name="Picture 16" descr="http://www.lafinca.realsoftperu.com/clientes/santaclara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6962" y="3266145"/>
            <a:ext cx="3171233" cy="1170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37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09" t="20528" r="66443" b="74167"/>
          <a:stretch>
            <a:fillRect/>
          </a:stretch>
        </p:blipFill>
        <p:spPr bwMode="auto">
          <a:xfrm>
            <a:off x="7098768" y="2560748"/>
            <a:ext cx="2612245" cy="612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 descr="http://www.unmsm.edu.pe/ogbu/conten/images/imagenes/OGBU/mininoticias/oeschle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753" y="4017042"/>
            <a:ext cx="1510246" cy="1550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8023" y="1"/>
            <a:ext cx="9906000" cy="9810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>
          <a:xfrm>
            <a:off x="1769666" y="142875"/>
            <a:ext cx="9268010" cy="8128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s-PE" sz="3600" b="1" dirty="0" smtClean="0">
                <a:solidFill>
                  <a:schemeClr val="bg1"/>
                </a:solidFill>
              </a:rPr>
              <a:t>Nuestros clientes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80"/>
            <a:ext cx="1429325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420223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1323" y="6353503"/>
            <a:ext cx="2447593" cy="51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2149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PE" sz="3600" dirty="0" smtClean="0"/>
              <a:t>Objetivos específicos</a:t>
            </a:r>
            <a:endParaRPr lang="es-PE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8277" y="801848"/>
            <a:ext cx="6656771" cy="5245161"/>
          </a:xfrm>
        </p:spPr>
        <p:txBody>
          <a:bodyPr anchor="t">
            <a:normAutofit fontScale="85000" lnSpcReduction="10000"/>
          </a:bodyPr>
          <a:lstStyle/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PE" sz="2500" dirty="0" smtClean="0"/>
              <a:t>Desarrollar una metodología para la definición de requerimientos enfocada en la etapa de Pre-Proyecto.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PE" sz="2500" dirty="0"/>
              <a:t>Apoyo en proyecto piloto aplicando la metodología 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PE" sz="2500" dirty="0"/>
              <a:t>Capacitar al equipo de analistas de la oficina de Sistemas en los conceptos del </a:t>
            </a:r>
            <a:r>
              <a:rPr lang="es-PE" sz="2500" dirty="0" smtClean="0"/>
              <a:t>Análisis </a:t>
            </a:r>
            <a:r>
              <a:rPr lang="es-PE" sz="2500" dirty="0"/>
              <a:t>de Negocio de acuerdo al BABOK  (Cuerpo de Conocimientos del </a:t>
            </a:r>
            <a:r>
              <a:rPr lang="es-PE" sz="2500" dirty="0" smtClean="0"/>
              <a:t>Análisis </a:t>
            </a:r>
            <a:r>
              <a:rPr lang="es-PE" sz="2500" dirty="0"/>
              <a:t>de Negocio</a:t>
            </a:r>
            <a:r>
              <a:rPr lang="es-PE" sz="2500" dirty="0" smtClean="0"/>
              <a:t>)</a:t>
            </a:r>
            <a:endParaRPr lang="es-PE" sz="2500" u="sng" dirty="0" smtClean="0"/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PE" sz="2500" dirty="0" smtClean="0"/>
              <a:t>Definir formatos y flujos de trabajo que formen la base de conocimientos para la practica del Análisis de Negocio 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PE" sz="2500" dirty="0" smtClean="0"/>
              <a:t>Apoyo en proyecto piloto aplicando la metodología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0167" y="6096156"/>
            <a:ext cx="2638750" cy="768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9890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869252" y="1298448"/>
            <a:ext cx="5943600" cy="2713994"/>
          </a:xfrm>
        </p:spPr>
        <p:txBody>
          <a:bodyPr/>
          <a:lstStyle/>
          <a:p>
            <a:r>
              <a:rPr lang="es-PE" dirty="0" smtClean="0"/>
              <a:t>Introducción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541782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8023" y="1"/>
            <a:ext cx="9906000" cy="9810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769666" y="142875"/>
            <a:ext cx="9268010" cy="8128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s-PE" sz="3600" b="1" dirty="0">
                <a:solidFill>
                  <a:schemeClr val="bg1"/>
                </a:solidFill>
              </a:rPr>
              <a:t>¿Qué es el Análisis de Negocio?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570067" y="1447734"/>
            <a:ext cx="578344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E" sz="2800" dirty="0">
                <a:solidFill>
                  <a:srgbClr val="000000"/>
                </a:solidFill>
              </a:rPr>
              <a:t>El Análisis de Negocio es el conjunto de tareas y técnicas utilizadas para </a:t>
            </a:r>
            <a:r>
              <a:rPr lang="es-PE" sz="2800" dirty="0" smtClean="0">
                <a:solidFill>
                  <a:srgbClr val="000000"/>
                </a:solidFill>
              </a:rPr>
              <a:t>trabajar como </a:t>
            </a:r>
            <a:r>
              <a:rPr lang="es-PE" sz="2800" dirty="0">
                <a:solidFill>
                  <a:srgbClr val="000000"/>
                </a:solidFill>
              </a:rPr>
              <a:t>enlace entre los </a:t>
            </a:r>
            <a:r>
              <a:rPr lang="es-PE" sz="2800" dirty="0" err="1">
                <a:solidFill>
                  <a:srgbClr val="000000"/>
                </a:solidFill>
              </a:rPr>
              <a:t>stakeholders</a:t>
            </a:r>
            <a:r>
              <a:rPr lang="es-PE" sz="2800" dirty="0">
                <a:solidFill>
                  <a:srgbClr val="000000"/>
                </a:solidFill>
              </a:rPr>
              <a:t> con el fin </a:t>
            </a:r>
            <a:r>
              <a:rPr lang="es-PE" sz="2800" dirty="0" smtClean="0">
                <a:solidFill>
                  <a:srgbClr val="000000"/>
                </a:solidFill>
              </a:rPr>
              <a:t>de: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80"/>
            <a:ext cx="1429325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459705" y="3890748"/>
            <a:ext cx="918879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itchFamily="34" charset="0"/>
              <a:buChar char="•"/>
            </a:pPr>
            <a:r>
              <a:rPr lang="es-PE" sz="2800" dirty="0" smtClean="0">
                <a:solidFill>
                  <a:srgbClr val="000000"/>
                </a:solidFill>
              </a:rPr>
              <a:t>Entender </a:t>
            </a:r>
            <a:r>
              <a:rPr lang="es-PE" sz="2800" dirty="0">
                <a:solidFill>
                  <a:srgbClr val="000000"/>
                </a:solidFill>
              </a:rPr>
              <a:t>la estructura, </a:t>
            </a:r>
            <a:r>
              <a:rPr lang="es-PE" sz="2800" dirty="0" smtClean="0">
                <a:solidFill>
                  <a:srgbClr val="000000"/>
                </a:solidFill>
              </a:rPr>
              <a:t>operaciones actuales y recursos que  servirán </a:t>
            </a:r>
            <a:r>
              <a:rPr lang="es-PE" sz="2800" dirty="0">
                <a:solidFill>
                  <a:srgbClr val="000000"/>
                </a:solidFill>
              </a:rPr>
              <a:t>como base para la identificación posterior de </a:t>
            </a:r>
            <a:r>
              <a:rPr lang="es-PE" sz="2800" dirty="0" smtClean="0">
                <a:solidFill>
                  <a:srgbClr val="000000"/>
                </a:solidFill>
              </a:rPr>
              <a:t>necesidades de </a:t>
            </a:r>
            <a:r>
              <a:rPr lang="es-PE" sz="2800" dirty="0">
                <a:solidFill>
                  <a:srgbClr val="000000"/>
                </a:solidFill>
              </a:rPr>
              <a:t>negocio</a:t>
            </a:r>
            <a:endParaRPr lang="es-PE" sz="2800" dirty="0" smtClean="0">
              <a:solidFill>
                <a:srgbClr val="000000"/>
              </a:solidFill>
            </a:endParaRPr>
          </a:p>
          <a:p>
            <a:pPr marL="457200" indent="-457200" algn="just">
              <a:buFont typeface="Arial" pitchFamily="34" charset="0"/>
              <a:buChar char="•"/>
            </a:pPr>
            <a:r>
              <a:rPr lang="es-PE" sz="2800" dirty="0" smtClean="0">
                <a:solidFill>
                  <a:srgbClr val="000000"/>
                </a:solidFill>
              </a:rPr>
              <a:t>Recomendar </a:t>
            </a:r>
            <a:r>
              <a:rPr lang="es-PE" sz="2800" dirty="0">
                <a:solidFill>
                  <a:srgbClr val="000000"/>
                </a:solidFill>
              </a:rPr>
              <a:t>soluciones que permitan a </a:t>
            </a:r>
            <a:r>
              <a:rPr lang="es-PE" sz="2800" dirty="0" smtClean="0">
                <a:solidFill>
                  <a:srgbClr val="000000"/>
                </a:solidFill>
              </a:rPr>
              <a:t>la organización </a:t>
            </a:r>
            <a:r>
              <a:rPr lang="es-PE" sz="2800" dirty="0">
                <a:solidFill>
                  <a:srgbClr val="000000"/>
                </a:solidFill>
              </a:rPr>
              <a:t>alcanzar sus </a:t>
            </a:r>
            <a:r>
              <a:rPr lang="es-PE" sz="2800" dirty="0" smtClean="0">
                <a:solidFill>
                  <a:srgbClr val="000000"/>
                </a:solidFill>
              </a:rPr>
              <a:t>metas </a:t>
            </a:r>
            <a:r>
              <a:rPr lang="es-ES" sz="2800" b="0" dirty="0" smtClean="0">
                <a:solidFill>
                  <a:srgbClr val="000000"/>
                </a:solidFill>
              </a:rPr>
              <a:t>considerando los </a:t>
            </a:r>
            <a:r>
              <a:rPr lang="es-ES" sz="2800" b="0" dirty="0">
                <a:solidFill>
                  <a:srgbClr val="000000"/>
                </a:solidFill>
              </a:rPr>
              <a:t>recursos </a:t>
            </a:r>
            <a:r>
              <a:rPr lang="es-ES" sz="2800" b="0" dirty="0" smtClean="0">
                <a:solidFill>
                  <a:srgbClr val="000000"/>
                </a:solidFill>
              </a:rPr>
              <a:t>disponibles</a:t>
            </a:r>
            <a:endParaRPr lang="es-ES" sz="2800" b="0" dirty="0">
              <a:solidFill>
                <a:srgbClr val="000000"/>
              </a:solidFill>
            </a:endParaRPr>
          </a:p>
        </p:txBody>
      </p:sp>
      <p:pic>
        <p:nvPicPr>
          <p:cNvPr id="8" name="Picture 7" descr="http://2.bp.blogspot.com/_nRpp4sumOus/Sw7499YKWhI/AAAAAAAAAAU/OYQDAOHAt6Q/s1600/Planificacion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1779" y="1371987"/>
            <a:ext cx="2506716" cy="24784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0848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8023" y="1"/>
            <a:ext cx="9906000" cy="9810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769666" y="142875"/>
            <a:ext cx="9268010" cy="8128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s-PE" sz="3600" b="1" dirty="0">
                <a:solidFill>
                  <a:schemeClr val="bg1"/>
                </a:solidFill>
              </a:rPr>
              <a:t>¿Qué es el Análisis de Negocio?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80"/>
            <a:ext cx="1429325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7" y="1027386"/>
            <a:ext cx="9153525" cy="5687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536029" y="1340069"/>
            <a:ext cx="8993733" cy="1324303"/>
          </a:xfrm>
          <a:prstGeom prst="rect">
            <a:avLst/>
          </a:prstGeom>
          <a:noFill/>
          <a:ln w="3175" cmpd="thickThin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5" name="4 Rectángulo"/>
          <p:cNvSpPr/>
          <p:nvPr/>
        </p:nvSpPr>
        <p:spPr>
          <a:xfrm>
            <a:off x="4895193" y="1250220"/>
            <a:ext cx="489636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PE" sz="3600" b="1" dirty="0"/>
              <a:t>Análisis de Negocio</a:t>
            </a:r>
            <a:endParaRPr lang="es-ES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1844555" y="3531483"/>
            <a:ext cx="3878319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PE" sz="2800" b="1" dirty="0"/>
              <a:t>MIO - Metodología Integrada de </a:t>
            </a:r>
            <a:r>
              <a:rPr lang="es-PE" sz="2800" b="1" dirty="0" err="1"/>
              <a:t>Osinergmin</a:t>
            </a:r>
            <a:r>
              <a:rPr lang="es-PE" sz="2800" b="1" dirty="0"/>
              <a:t> </a:t>
            </a:r>
            <a:endParaRPr lang="es-ES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546535" y="2832580"/>
            <a:ext cx="8983227" cy="2228152"/>
          </a:xfrm>
          <a:prstGeom prst="rect">
            <a:avLst/>
          </a:prstGeom>
          <a:noFill/>
          <a:ln w="15875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62547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14" grpId="0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8023" y="1"/>
            <a:ext cx="9906000" cy="9810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769666" y="142875"/>
            <a:ext cx="9268010" cy="8128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s-PE" sz="3600" b="1" dirty="0" smtClean="0">
                <a:solidFill>
                  <a:schemeClr val="bg1"/>
                </a:solidFill>
              </a:rPr>
              <a:t>BABOK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80"/>
            <a:ext cx="1429325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306412"/>
            <a:ext cx="3749846" cy="5090288"/>
          </a:xfrm>
          <a:prstGeom prst="rect">
            <a:avLst/>
          </a:prstGeom>
        </p:spPr>
      </p:pic>
      <p:sp>
        <p:nvSpPr>
          <p:cNvPr id="10" name="8 Rectángulo"/>
          <p:cNvSpPr/>
          <p:nvPr/>
        </p:nvSpPr>
        <p:spPr>
          <a:xfrm>
            <a:off x="4476265" y="1306412"/>
            <a:ext cx="490421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0" dirty="0">
                <a:solidFill>
                  <a:srgbClr val="000000"/>
                </a:solidFill>
              </a:rPr>
              <a:t>Business Analysis Body of Knowledge</a:t>
            </a:r>
            <a:r>
              <a:rPr lang="en-US" sz="2800" b="0" dirty="0" smtClean="0">
                <a:solidFill>
                  <a:srgbClr val="000000"/>
                </a:solidFill>
              </a:rPr>
              <a:t>®</a:t>
            </a:r>
          </a:p>
          <a:p>
            <a:pPr algn="just"/>
            <a:r>
              <a:rPr lang="en-US" sz="2800" b="0" dirty="0" smtClean="0">
                <a:solidFill>
                  <a:srgbClr val="000000"/>
                </a:solidFill>
              </a:rPr>
              <a:t>(</a:t>
            </a:r>
            <a:r>
              <a:rPr lang="en-US" sz="2800" b="0" dirty="0">
                <a:solidFill>
                  <a:srgbClr val="000000"/>
                </a:solidFill>
              </a:rPr>
              <a:t>BABOK</a:t>
            </a:r>
            <a:r>
              <a:rPr lang="en-US" sz="2800" b="0" dirty="0" smtClean="0">
                <a:solidFill>
                  <a:srgbClr val="000000"/>
                </a:solidFill>
              </a:rPr>
              <a:t>®).</a:t>
            </a:r>
          </a:p>
          <a:p>
            <a:pPr algn="just"/>
            <a:endParaRPr lang="en-US" sz="2800" b="0" dirty="0" smtClean="0">
              <a:solidFill>
                <a:srgbClr val="000000"/>
              </a:solidFill>
            </a:endParaRPr>
          </a:p>
          <a:p>
            <a:pPr algn="just"/>
            <a:r>
              <a:rPr lang="es-ES" sz="2800" b="0" dirty="0" smtClean="0">
                <a:solidFill>
                  <a:srgbClr val="000000"/>
                </a:solidFill>
              </a:rPr>
              <a:t>Es </a:t>
            </a:r>
            <a:r>
              <a:rPr lang="es-ES" sz="2800" b="0" dirty="0">
                <a:solidFill>
                  <a:srgbClr val="000000"/>
                </a:solidFill>
              </a:rPr>
              <a:t>la colección de conocimiento dentro de la profesión del Análisis de Negocio y refleja las mejores practicas generalmente aceptadas. </a:t>
            </a:r>
            <a:endParaRPr lang="en-US" sz="2800" b="0" dirty="0" smtClean="0">
              <a:solidFill>
                <a:srgbClr val="000000"/>
              </a:solidFill>
            </a:endParaRPr>
          </a:p>
          <a:p>
            <a:pPr algn="just"/>
            <a:endParaRPr lang="es-ES" sz="2800" b="0" dirty="0">
              <a:solidFill>
                <a:srgbClr val="000000"/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657" y="6341318"/>
            <a:ext cx="290512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8516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8023" y="1"/>
            <a:ext cx="9906000" cy="9810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769666" y="142875"/>
            <a:ext cx="9268010" cy="8128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s-PE" sz="3600" b="1" dirty="0" smtClean="0">
                <a:solidFill>
                  <a:schemeClr val="bg1"/>
                </a:solidFill>
              </a:rPr>
              <a:t>BABOK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80"/>
            <a:ext cx="1429325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306412"/>
            <a:ext cx="3749846" cy="5090288"/>
          </a:xfrm>
          <a:prstGeom prst="rect">
            <a:avLst/>
          </a:prstGeom>
        </p:spPr>
      </p:pic>
      <p:sp>
        <p:nvSpPr>
          <p:cNvPr id="11" name="8 Rectángulo"/>
          <p:cNvSpPr/>
          <p:nvPr/>
        </p:nvSpPr>
        <p:spPr>
          <a:xfrm>
            <a:off x="4476265" y="1306412"/>
            <a:ext cx="488845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800" b="0" dirty="0" smtClean="0">
                <a:solidFill>
                  <a:srgbClr val="000000"/>
                </a:solidFill>
              </a:rPr>
              <a:t>Es </a:t>
            </a:r>
            <a:r>
              <a:rPr lang="es-ES" sz="2800" b="0" dirty="0">
                <a:solidFill>
                  <a:srgbClr val="000000"/>
                </a:solidFill>
              </a:rPr>
              <a:t>publicado por el </a:t>
            </a:r>
            <a:r>
              <a:rPr lang="es-ES" sz="2800" b="0" dirty="0" smtClean="0">
                <a:solidFill>
                  <a:srgbClr val="000000"/>
                </a:solidFill>
              </a:rPr>
              <a:t>IIBA (nternational </a:t>
            </a:r>
            <a:r>
              <a:rPr lang="es-ES" sz="2800" b="0" dirty="0">
                <a:solidFill>
                  <a:srgbClr val="000000"/>
                </a:solidFill>
              </a:rPr>
              <a:t>Institute of Business </a:t>
            </a:r>
            <a:r>
              <a:rPr lang="es-ES" sz="2800" b="0" dirty="0" err="1" smtClean="0">
                <a:solidFill>
                  <a:srgbClr val="000000"/>
                </a:solidFill>
              </a:rPr>
              <a:t>Analysis</a:t>
            </a:r>
            <a:r>
              <a:rPr lang="es-ES" sz="2800" b="0" dirty="0" smtClean="0">
                <a:solidFill>
                  <a:srgbClr val="000000"/>
                </a:solidFill>
              </a:rPr>
              <a:t>)</a:t>
            </a:r>
          </a:p>
          <a:p>
            <a:pPr algn="just"/>
            <a:endParaRPr lang="es-ES" sz="2800" b="0" dirty="0" smtClean="0">
              <a:solidFill>
                <a:srgbClr val="000000"/>
              </a:solidFill>
            </a:endParaRPr>
          </a:p>
          <a:p>
            <a:pPr algn="just"/>
            <a:r>
              <a:rPr lang="es-ES" sz="2800" dirty="0" smtClean="0">
                <a:solidFill>
                  <a:srgbClr val="000000"/>
                </a:solidFill>
              </a:rPr>
              <a:t>Esta formado por</a:t>
            </a:r>
            <a:r>
              <a:rPr lang="es-ES" sz="2800" b="0" dirty="0" smtClean="0">
                <a:solidFill>
                  <a:srgbClr val="000000"/>
                </a:solidFill>
              </a:rPr>
              <a:t>: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s-ES" sz="2800" b="0" dirty="0" smtClean="0">
                <a:solidFill>
                  <a:srgbClr val="000000"/>
                </a:solidFill>
              </a:rPr>
              <a:t>6 KA (áreas </a:t>
            </a:r>
            <a:r>
              <a:rPr lang="es-ES" sz="2800" b="0" dirty="0">
                <a:solidFill>
                  <a:srgbClr val="000000"/>
                </a:solidFill>
              </a:rPr>
              <a:t>de </a:t>
            </a:r>
            <a:r>
              <a:rPr lang="es-ES" sz="2800" b="0" dirty="0" smtClean="0">
                <a:solidFill>
                  <a:srgbClr val="000000"/>
                </a:solidFill>
              </a:rPr>
              <a:t>conocimiento) 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s-ES" sz="2800" b="0" dirty="0" smtClean="0">
                <a:solidFill>
                  <a:srgbClr val="000000"/>
                </a:solidFill>
              </a:rPr>
              <a:t>32 </a:t>
            </a:r>
            <a:r>
              <a:rPr lang="es-ES" sz="2800" b="0" dirty="0">
                <a:solidFill>
                  <a:srgbClr val="000000"/>
                </a:solidFill>
              </a:rPr>
              <a:t>tareas y </a:t>
            </a:r>
            <a:endParaRPr lang="es-ES" sz="2800" b="0" dirty="0" smtClean="0">
              <a:solidFill>
                <a:srgbClr val="000000"/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es-ES" sz="2800" b="0" dirty="0" smtClean="0">
                <a:solidFill>
                  <a:srgbClr val="000000"/>
                </a:solidFill>
              </a:rPr>
              <a:t>34 </a:t>
            </a:r>
            <a:r>
              <a:rPr lang="es-ES" sz="2800" b="0" dirty="0">
                <a:solidFill>
                  <a:srgbClr val="000000"/>
                </a:solidFill>
              </a:rPr>
              <a:t>técnicas. </a:t>
            </a: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657" y="6341318"/>
            <a:ext cx="290512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181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8023" y="1"/>
            <a:ext cx="9906000" cy="9810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769666" y="142875"/>
            <a:ext cx="9268010" cy="8128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s-PE" sz="3600" b="1" dirty="0" smtClean="0">
                <a:solidFill>
                  <a:schemeClr val="bg1"/>
                </a:solidFill>
              </a:rPr>
              <a:t>BABOK – Áreas de Conocimiento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80"/>
            <a:ext cx="1429325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560" y="1156000"/>
            <a:ext cx="7846412" cy="5024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657" y="6341318"/>
            <a:ext cx="290512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5490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268BFD24BF9C19469F7DAAEF520C2AE8" ma:contentTypeVersion="1" ma:contentTypeDescription="Crear nuevo documento." ma:contentTypeScope="" ma:versionID="3ffd2174223a59726922f8a5b55d3152">
  <xsd:schema xmlns:xsd="http://www.w3.org/2001/XMLSchema" xmlns:xs="http://www.w3.org/2001/XMLSchema" xmlns:p="http://schemas.microsoft.com/office/2006/metadata/properties" xmlns:ns1="http://schemas.microsoft.com/sharepoint/v3" xmlns:ns2="c9af1732-5c4a-47a8-8a40-65a3d58cbfeb" targetNamespace="http://schemas.microsoft.com/office/2006/metadata/properties" ma:root="true" ma:fieldsID="fe2ac2a9a7a301bb1fb920d4b629ef1d" ns1:_="" ns2:_="">
    <xsd:import namespace="http://schemas.microsoft.com/sharepoint/v3"/>
    <xsd:import namespace="c9af1732-5c4a-47a8-8a40-65a3d58cbfeb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1" nillable="true" ma:displayName="Fecha de inicio programada" ma:description="Fecha de inicio programada es una columna del sitio que crea la característica Publicación. Se usa para especificar la fecha y la hora a la que esta página se presentará por primera vez a los visitantes del sitio." ma:internalName="PublishingStartDate">
      <xsd:simpleType>
        <xsd:restriction base="dms:Unknown"/>
      </xsd:simpleType>
    </xsd:element>
    <xsd:element name="PublishingExpirationDate" ma:index="12" nillable="true" ma:displayName="Fecha de finalización programada" ma:description="Fecha de finalización programada es una columna del sitio que crea la característica Publicación. Se usa para especificar la fecha y la hora a la que esta página dejará de presentarse a los visitantes del sitio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af1732-5c4a-47a8-8a40-65a3d58cbfeb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Valor de Id. de documento" ma:description="El valor del identificador de documento asignado a este elemento." ma:internalName="_dlc_DocId" ma:readOnly="true">
      <xsd:simpleType>
        <xsd:restriction base="dms:Text"/>
      </xsd:simpleType>
    </xsd:element>
    <xsd:element name="_dlc_DocIdUrl" ma:index="9" nillable="true" ma:displayName="Id. de documento" ma:description="Vínculo permanente a este documento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c9af1732-5c4a-47a8-8a40-65a3d58cbfeb">H4ZUARPRAJFR-1-12</_dlc_DocId>
    <_dlc_DocIdUrl xmlns="c9af1732-5c4a-47a8-8a40-65a3d58cbfeb">
      <Url>http://portal/seccion/centro_documental/_layouts/15/DocIdRedir.aspx?ID=H4ZUARPRAJFR-1-12</Url>
      <Description>H4ZUARPRAJFR-1-12</Description>
    </_dlc_DocIdUrl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CA269C79-6BB0-4B4F-B724-F490879F5450}"/>
</file>

<file path=customXml/itemProps2.xml><?xml version="1.0" encoding="utf-8"?>
<ds:datastoreItem xmlns:ds="http://schemas.openxmlformats.org/officeDocument/2006/customXml" ds:itemID="{361396E1-45A9-4A19-A1AD-F5CED8AE3449}"/>
</file>

<file path=customXml/itemProps3.xml><?xml version="1.0" encoding="utf-8"?>
<ds:datastoreItem xmlns:ds="http://schemas.openxmlformats.org/officeDocument/2006/customXml" ds:itemID="{CD4C338C-46AF-4164-9934-B04EE9AA975B}"/>
</file>

<file path=customXml/itemProps4.xml><?xml version="1.0" encoding="utf-8"?>
<ds:datastoreItem xmlns:ds="http://schemas.openxmlformats.org/officeDocument/2006/customXml" ds:itemID="{8D60223F-80E7-499B-8F41-1911EB216C7E}"/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11517</TotalTime>
  <Words>875</Words>
  <Application>Microsoft Office PowerPoint</Application>
  <PresentationFormat>A4 Paper (210x297 mm)</PresentationFormat>
  <Paragraphs>133</Paragraphs>
  <Slides>27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Frame</vt:lpstr>
      <vt:lpstr>Consultoría de  Análisis de Negocio para Osinergmin</vt:lpstr>
      <vt:lpstr>Objetivo  general</vt:lpstr>
      <vt:lpstr>Objetivos específicos</vt:lpstr>
      <vt:lpstr>Introducción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Alcance del Servicio </vt:lpstr>
      <vt:lpstr>Entregables</vt:lpstr>
      <vt:lpstr>Beneficios</vt:lpstr>
      <vt:lpstr>Beneficios</vt:lpstr>
      <vt:lpstr>Beneficios</vt:lpstr>
      <vt:lpstr>Beneficios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dragoN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Proceso de Gestión de Identidades</dc:title>
  <dc:creator>José Cueva</dc:creator>
  <cp:lastModifiedBy>Contreras, Luis L</cp:lastModifiedBy>
  <cp:revision>534</cp:revision>
  <dcterms:created xsi:type="dcterms:W3CDTF">2013-04-11T21:42:18Z</dcterms:created>
  <dcterms:modified xsi:type="dcterms:W3CDTF">2014-03-13T22:04:44Z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0x010100268BFD24BF9C19469F7DAAEF520C2AE8</vt:lpwstr>
  </property>
  <property fmtid="{D5CDD505-2E9C-101B-9397-08002B2CF9AE}" pid="3" name="_dlc_DocIdItemGuid">
    <vt:lpwstr>1d41ae12-04e6-4d38-9094-b5dcc819fab0</vt:lpwstr>
  </property>
</Properties>
</file>